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1"/>
  </p:notesMasterIdLst>
  <p:sldIdLst>
    <p:sldId id="598" r:id="rId3"/>
    <p:sldId id="608" r:id="rId4"/>
    <p:sldId id="609" r:id="rId5"/>
    <p:sldId id="610" r:id="rId6"/>
    <p:sldId id="611" r:id="rId7"/>
    <p:sldId id="614" r:id="rId8"/>
    <p:sldId id="612" r:id="rId9"/>
    <p:sldId id="61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2456" autoAdjust="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6BCE6E83-3FCC-461F-9923-A3DF65DF79D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636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0299A1B-DDD2-41CE-8D91-8810205672EC}" type="slidenum">
              <a:rPr lang="pt-BR" sz="1200" smtClean="0"/>
              <a:pPr eaLnBrk="1" hangingPunct="1"/>
              <a:t>1</a:t>
            </a:fld>
            <a:endParaRPr lang="pt-BR" sz="1200" smtClean="0"/>
          </a:p>
        </p:txBody>
      </p:sp>
      <p:sp>
        <p:nvSpPr>
          <p:cNvPr id="48131" name="Rectangle 5"/>
          <p:cNvSpPr txBox="1">
            <a:spLocks noGrp="1" noChangeArrowheads="1"/>
          </p:cNvSpPr>
          <p:nvPr/>
        </p:nvSpPr>
        <p:spPr bwMode="auto">
          <a:xfrm>
            <a:off x="3884613" y="0"/>
            <a:ext cx="2967037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Calibri" pitchFamily="34" charset="0"/>
              <a:buNone/>
            </a:pPr>
            <a:r>
              <a:rPr lang="en-GB" sz="120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08/04/08</a:t>
            </a:r>
          </a:p>
        </p:txBody>
      </p:sp>
      <p:sp>
        <p:nvSpPr>
          <p:cNvPr id="48132" name="Rectangle 9"/>
          <p:cNvSpPr txBox="1">
            <a:spLocks noGrp="1"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Calibri" pitchFamily="34" charset="0"/>
              <a:buNone/>
            </a:pPr>
            <a:fld id="{3152C76A-C4EE-4196-9141-50A48D9FE618}" type="slidenum">
              <a:rPr lang="en-GB" sz="120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pPr algn="r" eaLnBrk="1" hangingPunct="1">
                <a:buClr>
                  <a:srgbClr val="000000"/>
                </a:buClr>
                <a:buSzPct val="100000"/>
                <a:buFont typeface="Calibri" pitchFamily="34" charset="0"/>
                <a:buNone/>
              </a:pPr>
              <a:t>1</a:t>
            </a:fld>
            <a:endParaRPr lang="en-GB" sz="1200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813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defTabSz="4492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492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492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492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492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</a:pPr>
            <a:endParaRPr lang="de-DE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4813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defTabSz="449263" eaLnBrk="1" hangingPunct="1"/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4A27C-7A8C-4DC4-A1C2-75139BA653C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6639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906FD-9D3A-40BF-8A8E-AA0714B4CB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9356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C7B89-F2F4-4F2C-8C09-469101542F5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8474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9B595-E674-4C6D-A6BF-173A1DF20F0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7504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068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37545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415607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6712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89207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92099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9836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2243B-924A-4DC1-9BAA-FC1F92F9552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52836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5810154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084550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25126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3636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30F77-6AEC-444A-8C39-16C26F37322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5604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8754E-DB5E-45A1-9C5B-B6D3481AC7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14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96FDE-FEED-4018-8933-E99439032C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955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07531-2EB6-4E6A-A65A-82BAEF0D486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061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D0BD9-8AF8-4A82-AB44-17CA75E45A7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266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DF220-E22F-4EE3-AF69-C9C0CEF4E8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365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F4D08-41BF-47EC-9D32-79FE4B70E06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895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140459FD-F0CB-45A6-AD8D-CB1B033D469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2268538" y="2708275"/>
            <a:ext cx="4679950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rgbClr val="FFFFFF"/>
              </a:buClr>
              <a:buSzPct val="100000"/>
              <a:buFont typeface="Orator" charset="0"/>
              <a:buNone/>
            </a:pPr>
            <a:r>
              <a:rPr lang="en-GB" sz="2000" dirty="0" err="1">
                <a:solidFill>
                  <a:srgbClr val="FFFFFF"/>
                </a:solidFill>
                <a:latin typeface="Orator" charset="0"/>
                <a:ea typeface="ＭＳ Ｐゴシック" pitchFamily="34" charset="-128"/>
              </a:rPr>
              <a:t>Programação</a:t>
            </a:r>
            <a:r>
              <a:rPr lang="en-GB" sz="2000" dirty="0">
                <a:solidFill>
                  <a:srgbClr val="FFFFFF"/>
                </a:solidFill>
                <a:latin typeface="Orator" charset="0"/>
                <a:ea typeface="ＭＳ Ｐゴシック" pitchFamily="34" charset="-128"/>
              </a:rPr>
              <a:t> de </a:t>
            </a:r>
            <a:r>
              <a:rPr lang="en-GB" sz="2000" dirty="0" err="1">
                <a:solidFill>
                  <a:srgbClr val="FFFFFF"/>
                </a:solidFill>
                <a:latin typeface="Orator" charset="0"/>
                <a:ea typeface="ＭＳ Ｐゴシック" pitchFamily="34" charset="-128"/>
              </a:rPr>
              <a:t>Jogos</a:t>
            </a:r>
            <a:r>
              <a:rPr lang="en-GB" sz="2000" dirty="0">
                <a:solidFill>
                  <a:srgbClr val="FFFFFF"/>
                </a:solidFill>
                <a:latin typeface="Orator" charset="0"/>
                <a:ea typeface="ＭＳ Ｐゴシック" pitchFamily="34" charset="-128"/>
              </a:rPr>
              <a:t> – </a:t>
            </a:r>
            <a:r>
              <a:rPr lang="en-GB" sz="2000" dirty="0" err="1">
                <a:solidFill>
                  <a:srgbClr val="FFFFFF"/>
                </a:solidFill>
                <a:latin typeface="Orator" charset="0"/>
                <a:ea typeface="ＭＳ Ｐゴシック" pitchFamily="34" charset="-128"/>
              </a:rPr>
              <a:t>Aula</a:t>
            </a:r>
            <a:r>
              <a:rPr lang="en-GB" sz="2000" dirty="0">
                <a:solidFill>
                  <a:srgbClr val="FFFFFF"/>
                </a:solidFill>
                <a:latin typeface="Orator" charset="0"/>
                <a:ea typeface="ＭＳ Ｐゴシック" pitchFamily="34" charset="-128"/>
              </a:rPr>
              <a:t> </a:t>
            </a:r>
            <a:r>
              <a:rPr lang="en-GB" sz="2000" dirty="0" smtClean="0">
                <a:solidFill>
                  <a:srgbClr val="FFFFFF"/>
                </a:solidFill>
                <a:latin typeface="Orator" charset="0"/>
                <a:ea typeface="ＭＳ Ｐゴシック" pitchFamily="34" charset="-128"/>
              </a:rPr>
              <a:t>16, 17, 18, 19 </a:t>
            </a:r>
            <a:r>
              <a:rPr lang="en-GB" sz="2000" dirty="0">
                <a:solidFill>
                  <a:srgbClr val="FFFFFF"/>
                </a:solidFill>
                <a:latin typeface="Orator" charset="0"/>
                <a:ea typeface="ＭＳ Ｐゴシック" pitchFamily="34" charset="-128"/>
              </a:rPr>
              <a:t>e </a:t>
            </a:r>
            <a:r>
              <a:rPr lang="en-GB" sz="2000" dirty="0" smtClean="0">
                <a:solidFill>
                  <a:srgbClr val="FFFFFF"/>
                </a:solidFill>
                <a:latin typeface="Orator" charset="0"/>
                <a:ea typeface="ＭＳ Ｐゴシック" pitchFamily="34" charset="-128"/>
              </a:rPr>
              <a:t>20</a:t>
            </a:r>
            <a:endParaRPr lang="en-GB" sz="2000" dirty="0">
              <a:solidFill>
                <a:schemeClr val="bg1"/>
              </a:solidFill>
            </a:endParaRPr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4356100" y="5949950"/>
            <a:ext cx="1295400" cy="841375"/>
            <a:chOff x="2744" y="3748"/>
            <a:chExt cx="816" cy="530"/>
          </a:xfrm>
        </p:grpSpPr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2744" y="3748"/>
              <a:ext cx="817" cy="5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49263"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de-DE">
                <a:solidFill>
                  <a:schemeClr val="bg1"/>
                </a:solidFill>
                <a:latin typeface="Arial" charset="0"/>
                <a:ea typeface="ＭＳ Ｐゴシック" pitchFamily="34" charset="-128"/>
              </a:endParaRPr>
            </a:p>
          </p:txBody>
        </p:sp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5" y="3748"/>
              <a:ext cx="635" cy="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55576" y="1772816"/>
            <a:ext cx="7772400" cy="1728589"/>
          </a:xfrm>
          <a:solidFill>
            <a:srgbClr val="FFFFFF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pt-BR" dirty="0" smtClean="0"/>
              <a:t>Vamos agora </a:t>
            </a:r>
            <a:r>
              <a:rPr lang="pt-BR" dirty="0" err="1" smtClean="0"/>
              <a:t>aficionar</a:t>
            </a:r>
            <a:r>
              <a:rPr lang="pt-BR" dirty="0" smtClean="0"/>
              <a:t> as barras e a bola de nosso </a:t>
            </a:r>
            <a:r>
              <a:rPr lang="pt-BR" dirty="0" err="1" smtClean="0"/>
              <a:t>Pong</a:t>
            </a:r>
            <a:r>
              <a:rPr lang="pt-BR" dirty="0" smtClean="0"/>
              <a:t>. Para isso devemos criar uma outra unidade: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250825" y="377825"/>
            <a:ext cx="55433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Pong: </a:t>
            </a:r>
            <a:r>
              <a:rPr lang="en-US" sz="3200" dirty="0" err="1" smtClean="0">
                <a:solidFill>
                  <a:schemeClr val="bg1"/>
                </a:solidFill>
              </a:rPr>
              <a:t>Adicionando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barras</a:t>
            </a:r>
            <a:r>
              <a:rPr lang="en-US" sz="3200" dirty="0" smtClean="0">
                <a:solidFill>
                  <a:schemeClr val="bg1"/>
                </a:solidFill>
              </a:rPr>
              <a:t> e bola</a:t>
            </a:r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059832" y="3390921"/>
            <a:ext cx="352839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/>
              <a:t> </a:t>
            </a:r>
            <a:r>
              <a:rPr lang="pt-BR" sz="1600" dirty="0" err="1"/>
              <a:t>public</a:t>
            </a:r>
            <a:r>
              <a:rPr lang="pt-BR" sz="1600" dirty="0"/>
              <a:t> </a:t>
            </a:r>
            <a:r>
              <a:rPr lang="pt-BR" sz="1600" dirty="0" err="1"/>
              <a:t>static</a:t>
            </a:r>
            <a:r>
              <a:rPr lang="pt-BR" sz="1600" dirty="0"/>
              <a:t> </a:t>
            </a:r>
            <a:r>
              <a:rPr lang="pt-BR" sz="1600" dirty="0" err="1"/>
              <a:t>void</a:t>
            </a:r>
            <a:r>
              <a:rPr lang="pt-BR" sz="1600" dirty="0"/>
              <a:t> </a:t>
            </a:r>
            <a:r>
              <a:rPr lang="pt-BR" sz="1600" dirty="0" err="1"/>
              <a:t>TestGameSprites</a:t>
            </a:r>
            <a:r>
              <a:rPr lang="pt-BR" sz="1600" dirty="0"/>
              <a:t>()</a:t>
            </a:r>
          </a:p>
          <a:p>
            <a:r>
              <a:rPr lang="pt-BR" sz="1600" dirty="0"/>
              <a:t>        {</a:t>
            </a:r>
          </a:p>
          <a:p>
            <a:r>
              <a:rPr lang="pt-BR" sz="1600" dirty="0"/>
              <a:t>            </a:t>
            </a:r>
            <a:r>
              <a:rPr lang="pt-BR" sz="1600" dirty="0" err="1"/>
              <a:t>StartTest</a:t>
            </a:r>
            <a:r>
              <a:rPr lang="pt-BR" sz="1600" dirty="0"/>
              <a:t>(</a:t>
            </a:r>
          </a:p>
          <a:p>
            <a:r>
              <a:rPr lang="pt-BR" sz="1600" dirty="0"/>
              <a:t>              </a:t>
            </a:r>
            <a:r>
              <a:rPr lang="pt-BR" sz="1600" dirty="0" err="1"/>
              <a:t>delegate</a:t>
            </a:r>
            <a:endParaRPr lang="pt-BR" sz="1600" dirty="0"/>
          </a:p>
          <a:p>
            <a:r>
              <a:rPr lang="pt-BR" sz="1600" dirty="0"/>
              <a:t>              {</a:t>
            </a:r>
          </a:p>
          <a:p>
            <a:r>
              <a:rPr lang="pt-BR" sz="1600" dirty="0"/>
              <a:t>                  // Show </a:t>
            </a:r>
            <a:r>
              <a:rPr lang="pt-BR" sz="1600" dirty="0" err="1"/>
              <a:t>lives</a:t>
            </a:r>
            <a:endParaRPr lang="pt-BR" sz="1600" dirty="0"/>
          </a:p>
          <a:p>
            <a:r>
              <a:rPr lang="pt-BR" sz="1600" dirty="0"/>
              <a:t>                  </a:t>
            </a:r>
            <a:r>
              <a:rPr lang="pt-BR" sz="1600" dirty="0" err="1"/>
              <a:t>testGame.ShowLives</a:t>
            </a:r>
            <a:r>
              <a:rPr lang="pt-BR" sz="1600" dirty="0"/>
              <a:t>();</a:t>
            </a:r>
          </a:p>
          <a:p>
            <a:r>
              <a:rPr lang="pt-BR" sz="1600" dirty="0"/>
              <a:t>                  // Ball in center</a:t>
            </a:r>
          </a:p>
          <a:p>
            <a:r>
              <a:rPr lang="pt-BR" sz="1600" dirty="0"/>
              <a:t>                  </a:t>
            </a:r>
            <a:r>
              <a:rPr lang="pt-BR" sz="1600" dirty="0" err="1"/>
              <a:t>testGame.RenderBall</a:t>
            </a:r>
            <a:r>
              <a:rPr lang="pt-BR" sz="1600" dirty="0"/>
              <a:t>();</a:t>
            </a:r>
          </a:p>
          <a:p>
            <a:r>
              <a:rPr lang="pt-BR" sz="1600" dirty="0"/>
              <a:t>                  // Render </a:t>
            </a:r>
            <a:r>
              <a:rPr lang="pt-BR" sz="1600" dirty="0" err="1"/>
              <a:t>both</a:t>
            </a:r>
            <a:r>
              <a:rPr lang="pt-BR" sz="1600" dirty="0"/>
              <a:t> </a:t>
            </a:r>
            <a:r>
              <a:rPr lang="pt-BR" sz="1600" dirty="0" err="1"/>
              <a:t>paddles</a:t>
            </a:r>
            <a:endParaRPr lang="pt-BR" sz="1600" dirty="0"/>
          </a:p>
          <a:p>
            <a:r>
              <a:rPr lang="pt-BR" sz="1600" dirty="0"/>
              <a:t>                  </a:t>
            </a:r>
            <a:r>
              <a:rPr lang="pt-BR" sz="1600" dirty="0" err="1"/>
              <a:t>testGame.RenderPaddles</a:t>
            </a:r>
            <a:r>
              <a:rPr lang="pt-BR" sz="1600" dirty="0"/>
              <a:t>();</a:t>
            </a:r>
          </a:p>
          <a:p>
            <a:r>
              <a:rPr lang="pt-BR" sz="1600" dirty="0"/>
              <a:t>              });</a:t>
            </a:r>
          </a:p>
          <a:p>
            <a:r>
              <a:rPr lang="pt-BR" sz="1600" dirty="0"/>
              <a:t>        } // </a:t>
            </a:r>
            <a:r>
              <a:rPr lang="pt-BR" sz="1600" dirty="0" err="1"/>
              <a:t>TestGameSprites</a:t>
            </a:r>
            <a:r>
              <a:rPr lang="pt-BR" sz="1600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515781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55576" y="2060848"/>
            <a:ext cx="7772400" cy="1728589"/>
          </a:xfrm>
          <a:solidFill>
            <a:srgbClr val="FFFFFF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program.cs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 </a:t>
            </a:r>
            <a:r>
              <a:rPr lang="en-US" dirty="0" err="1" smtClean="0"/>
              <a:t>executar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teste</a:t>
            </a:r>
            <a:r>
              <a:rPr lang="en-US" dirty="0" smtClean="0"/>
              <a:t> </a:t>
            </a:r>
            <a:r>
              <a:rPr lang="en-US" dirty="0" err="1" smtClean="0"/>
              <a:t>unitário</a:t>
            </a:r>
            <a:r>
              <a:rPr lang="en-US" dirty="0" smtClean="0"/>
              <a:t> no </a:t>
            </a:r>
            <a:r>
              <a:rPr lang="en-US" dirty="0" err="1" smtClean="0"/>
              <a:t>lugar</a:t>
            </a:r>
            <a:r>
              <a:rPr lang="en-US" dirty="0" smtClean="0"/>
              <a:t> do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estávamos</a:t>
            </a:r>
            <a:r>
              <a:rPr lang="en-US" dirty="0" smtClean="0"/>
              <a:t> </a:t>
            </a:r>
            <a:r>
              <a:rPr lang="en-US" dirty="0" err="1" smtClean="0"/>
              <a:t>testando</a:t>
            </a:r>
            <a:r>
              <a:rPr lang="en-US" dirty="0" smtClean="0"/>
              <a:t> </a:t>
            </a:r>
            <a:r>
              <a:rPr lang="en-US" dirty="0" err="1" smtClean="0"/>
              <a:t>até</a:t>
            </a:r>
            <a:r>
              <a:rPr lang="en-US" dirty="0" smtClean="0"/>
              <a:t> </a:t>
            </a:r>
            <a:r>
              <a:rPr lang="en-US" dirty="0" err="1" smtClean="0"/>
              <a:t>então</a:t>
            </a:r>
            <a:r>
              <a:rPr lang="en-US" dirty="0" smtClean="0"/>
              <a:t>:</a:t>
            </a:r>
            <a:endParaRPr lang="pt-BR" dirty="0" smtClean="0"/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250825" y="377825"/>
            <a:ext cx="55433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Pong: </a:t>
            </a:r>
            <a:r>
              <a:rPr lang="en-US" sz="3200" dirty="0" err="1" smtClean="0">
                <a:solidFill>
                  <a:schemeClr val="bg1"/>
                </a:solidFill>
              </a:rPr>
              <a:t>Adicionando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barras</a:t>
            </a:r>
            <a:r>
              <a:rPr lang="en-US" sz="3200" dirty="0" smtClean="0">
                <a:solidFill>
                  <a:schemeClr val="bg1"/>
                </a:solidFill>
              </a:rPr>
              <a:t> e bola</a:t>
            </a:r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699792" y="4509120"/>
            <a:ext cx="38293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 //Game1.StartGame();</a:t>
            </a:r>
          </a:p>
          <a:p>
            <a:r>
              <a:rPr lang="pt-BR" dirty="0"/>
              <a:t> </a:t>
            </a:r>
            <a:r>
              <a:rPr lang="pt-BR" dirty="0" smtClean="0"/>
              <a:t>//</a:t>
            </a:r>
            <a:r>
              <a:rPr lang="pt-BR" dirty="0"/>
              <a:t>Game1.TestMenuSprites();</a:t>
            </a:r>
          </a:p>
          <a:p>
            <a:r>
              <a:rPr lang="pt-BR" dirty="0" smtClean="0"/>
              <a:t>Game1.TestGameSprites</a:t>
            </a:r>
            <a:r>
              <a:rPr lang="pt-BR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373748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250825" y="377825"/>
            <a:ext cx="24064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ShowLives</a:t>
            </a:r>
            <a:r>
              <a:rPr lang="en-US" sz="3200" dirty="0" smtClean="0">
                <a:solidFill>
                  <a:schemeClr val="bg1"/>
                </a:solidFill>
              </a:rPr>
              <a:t> ()</a:t>
            </a:r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07504" y="2780928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/>
              <a:t> </a:t>
            </a:r>
            <a:r>
              <a:rPr lang="pt-BR" sz="1200" dirty="0" err="1"/>
              <a:t>public</a:t>
            </a:r>
            <a:r>
              <a:rPr lang="pt-BR" sz="1200" dirty="0"/>
              <a:t> </a:t>
            </a:r>
            <a:r>
              <a:rPr lang="pt-BR" sz="1200" dirty="0" err="1"/>
              <a:t>void</a:t>
            </a:r>
            <a:r>
              <a:rPr lang="pt-BR" sz="1200" dirty="0"/>
              <a:t> </a:t>
            </a:r>
            <a:r>
              <a:rPr lang="pt-BR" sz="1200" dirty="0" err="1"/>
              <a:t>ShowLives</a:t>
            </a:r>
            <a:r>
              <a:rPr lang="pt-BR" sz="1200" dirty="0"/>
              <a:t>()</a:t>
            </a:r>
          </a:p>
          <a:p>
            <a:r>
              <a:rPr lang="pt-BR" sz="1200" dirty="0" smtClean="0"/>
              <a:t>{</a:t>
            </a:r>
            <a:endParaRPr lang="pt-BR" sz="1200" dirty="0"/>
          </a:p>
          <a:p>
            <a:r>
              <a:rPr lang="pt-BR" sz="1200" dirty="0"/>
              <a:t>            // </a:t>
            </a:r>
            <a:r>
              <a:rPr lang="pt-BR" sz="1200" dirty="0" err="1"/>
              <a:t>Left</a:t>
            </a:r>
            <a:r>
              <a:rPr lang="pt-BR" sz="1200" dirty="0"/>
              <a:t> players </a:t>
            </a:r>
            <a:r>
              <a:rPr lang="pt-BR" sz="1200" dirty="0" err="1"/>
              <a:t>lives</a:t>
            </a:r>
            <a:endParaRPr lang="pt-BR" sz="1200" dirty="0"/>
          </a:p>
          <a:p>
            <a:r>
              <a:rPr lang="pt-BR" sz="1200" dirty="0"/>
              <a:t>            </a:t>
            </a:r>
            <a:r>
              <a:rPr lang="pt-BR" sz="1200" dirty="0" err="1"/>
              <a:t>RenderSprite</a:t>
            </a:r>
            <a:r>
              <a:rPr lang="pt-BR" sz="1200" dirty="0"/>
              <a:t>(</a:t>
            </a:r>
            <a:r>
              <a:rPr lang="pt-BR" sz="1200" dirty="0" err="1"/>
              <a:t>menuTexture</a:t>
            </a:r>
            <a:r>
              <a:rPr lang="pt-BR" sz="1200" dirty="0"/>
              <a:t>, 2, 2, </a:t>
            </a:r>
            <a:r>
              <a:rPr lang="pt-BR" sz="1200" dirty="0" err="1"/>
              <a:t>GameLivesRect</a:t>
            </a:r>
            <a:r>
              <a:rPr lang="pt-BR" sz="1200" dirty="0"/>
              <a:t>);</a:t>
            </a:r>
          </a:p>
          <a:p>
            <a:r>
              <a:rPr lang="pt-BR" sz="1200" dirty="0"/>
              <a:t>            for (</a:t>
            </a:r>
            <a:r>
              <a:rPr lang="pt-BR" sz="1200" dirty="0" err="1"/>
              <a:t>int</a:t>
            </a:r>
            <a:r>
              <a:rPr lang="pt-BR" sz="1200" dirty="0"/>
              <a:t> num = 0; num &lt; </a:t>
            </a:r>
            <a:r>
              <a:rPr lang="pt-BR" sz="1200" dirty="0" err="1"/>
              <a:t>leftPlayerLives</a:t>
            </a:r>
            <a:r>
              <a:rPr lang="pt-BR" sz="1200" dirty="0"/>
              <a:t>; num++)</a:t>
            </a:r>
          </a:p>
          <a:p>
            <a:r>
              <a:rPr lang="pt-BR" sz="1200" dirty="0"/>
              <a:t>                </a:t>
            </a:r>
            <a:r>
              <a:rPr lang="pt-BR" sz="1200" dirty="0" err="1"/>
              <a:t>RenderSprite</a:t>
            </a:r>
            <a:r>
              <a:rPr lang="pt-BR" sz="1200" dirty="0"/>
              <a:t>(</a:t>
            </a:r>
            <a:r>
              <a:rPr lang="pt-BR" sz="1200" dirty="0" err="1"/>
              <a:t>gameTexture</a:t>
            </a:r>
            <a:r>
              <a:rPr lang="pt-BR" sz="1200" dirty="0"/>
              <a:t>, 2 + </a:t>
            </a:r>
            <a:r>
              <a:rPr lang="pt-BR" sz="1200" dirty="0" err="1"/>
              <a:t>GameLivesRect.Width</a:t>
            </a:r>
            <a:r>
              <a:rPr lang="pt-BR" sz="1200" dirty="0"/>
              <a:t> + </a:t>
            </a:r>
            <a:r>
              <a:rPr lang="pt-BR" sz="1200" dirty="0" err="1"/>
              <a:t>GameSmallBallRect.Width</a:t>
            </a:r>
            <a:r>
              <a:rPr lang="pt-BR" sz="1200" dirty="0"/>
              <a:t> * num - 2, 9, </a:t>
            </a:r>
            <a:r>
              <a:rPr lang="pt-BR" sz="1200" dirty="0" err="1"/>
              <a:t>GameSmallBallRect</a:t>
            </a:r>
            <a:r>
              <a:rPr lang="pt-BR" sz="1200" dirty="0"/>
              <a:t>);</a:t>
            </a:r>
          </a:p>
          <a:p>
            <a:r>
              <a:rPr lang="pt-BR" sz="1200" dirty="0"/>
              <a:t>            // </a:t>
            </a:r>
            <a:r>
              <a:rPr lang="pt-BR" sz="1200" dirty="0" err="1"/>
              <a:t>Right</a:t>
            </a:r>
            <a:r>
              <a:rPr lang="pt-BR" sz="1200" dirty="0"/>
              <a:t> players </a:t>
            </a:r>
            <a:r>
              <a:rPr lang="pt-BR" sz="1200" dirty="0" err="1"/>
              <a:t>lives</a:t>
            </a:r>
            <a:endParaRPr lang="pt-BR" sz="1200" dirty="0"/>
          </a:p>
          <a:p>
            <a:r>
              <a:rPr lang="pt-BR" sz="1200" dirty="0"/>
              <a:t>            </a:t>
            </a:r>
            <a:r>
              <a:rPr lang="pt-BR" sz="1200" dirty="0" err="1"/>
              <a:t>int</a:t>
            </a:r>
            <a:r>
              <a:rPr lang="pt-BR" sz="1200" dirty="0"/>
              <a:t> </a:t>
            </a:r>
            <a:r>
              <a:rPr lang="pt-BR" sz="1200" dirty="0" err="1"/>
              <a:t>rightX</a:t>
            </a:r>
            <a:r>
              <a:rPr lang="pt-BR" sz="1200" dirty="0"/>
              <a:t> = 1024 - </a:t>
            </a:r>
            <a:r>
              <a:rPr lang="pt-BR" sz="1200" dirty="0" err="1"/>
              <a:t>GameLivesRect.Width</a:t>
            </a:r>
            <a:r>
              <a:rPr lang="pt-BR" sz="1200" dirty="0"/>
              <a:t> - </a:t>
            </a:r>
            <a:r>
              <a:rPr lang="pt-BR" sz="1200" dirty="0" err="1"/>
              <a:t>GameSmallBallRect.Width</a:t>
            </a:r>
            <a:r>
              <a:rPr lang="pt-BR" sz="1200" dirty="0"/>
              <a:t> * 3 - 4;</a:t>
            </a:r>
          </a:p>
          <a:p>
            <a:r>
              <a:rPr lang="pt-BR" sz="1200" dirty="0"/>
              <a:t>            </a:t>
            </a:r>
            <a:r>
              <a:rPr lang="pt-BR" sz="1200" dirty="0" err="1"/>
              <a:t>RenderSprite</a:t>
            </a:r>
            <a:r>
              <a:rPr lang="pt-BR" sz="1200" dirty="0"/>
              <a:t>(</a:t>
            </a:r>
            <a:r>
              <a:rPr lang="pt-BR" sz="1200" dirty="0" err="1"/>
              <a:t>menuTexture</a:t>
            </a:r>
            <a:r>
              <a:rPr lang="pt-BR" sz="1200" dirty="0"/>
              <a:t>, </a:t>
            </a:r>
            <a:r>
              <a:rPr lang="pt-BR" sz="1200" dirty="0" err="1"/>
              <a:t>rightX</a:t>
            </a:r>
            <a:r>
              <a:rPr lang="pt-BR" sz="1200" dirty="0"/>
              <a:t>, 2, </a:t>
            </a:r>
            <a:r>
              <a:rPr lang="pt-BR" sz="1200" dirty="0" err="1"/>
              <a:t>GameLivesRect</a:t>
            </a:r>
            <a:r>
              <a:rPr lang="pt-BR" sz="1200" dirty="0"/>
              <a:t>);</a:t>
            </a:r>
          </a:p>
          <a:p>
            <a:r>
              <a:rPr lang="pt-BR" sz="1200" dirty="0"/>
              <a:t>            for (</a:t>
            </a:r>
            <a:r>
              <a:rPr lang="pt-BR" sz="1200" dirty="0" err="1"/>
              <a:t>int</a:t>
            </a:r>
            <a:r>
              <a:rPr lang="pt-BR" sz="1200" dirty="0"/>
              <a:t> num = 0; num &lt; </a:t>
            </a:r>
            <a:r>
              <a:rPr lang="pt-BR" sz="1200" dirty="0" err="1"/>
              <a:t>rightPlayerLives</a:t>
            </a:r>
            <a:r>
              <a:rPr lang="pt-BR" sz="1200" dirty="0"/>
              <a:t>; num++)</a:t>
            </a:r>
          </a:p>
          <a:p>
            <a:r>
              <a:rPr lang="pt-BR" sz="1200" dirty="0"/>
              <a:t>                </a:t>
            </a:r>
            <a:r>
              <a:rPr lang="pt-BR" sz="1200" dirty="0" err="1"/>
              <a:t>RenderSprite</a:t>
            </a:r>
            <a:r>
              <a:rPr lang="pt-BR" sz="1200" dirty="0"/>
              <a:t>(</a:t>
            </a:r>
            <a:r>
              <a:rPr lang="pt-BR" sz="1200" dirty="0" err="1"/>
              <a:t>gameTexture</a:t>
            </a:r>
            <a:r>
              <a:rPr lang="pt-BR" sz="1200" dirty="0"/>
              <a:t>, </a:t>
            </a:r>
            <a:r>
              <a:rPr lang="pt-BR" sz="1200" dirty="0" err="1"/>
              <a:t>rightX</a:t>
            </a:r>
            <a:r>
              <a:rPr lang="pt-BR" sz="1200" dirty="0"/>
              <a:t> + </a:t>
            </a:r>
            <a:r>
              <a:rPr lang="pt-BR" sz="1200" dirty="0" err="1"/>
              <a:t>GameLivesRect.Width</a:t>
            </a:r>
            <a:r>
              <a:rPr lang="pt-BR" sz="1200" dirty="0"/>
              <a:t> + </a:t>
            </a:r>
            <a:r>
              <a:rPr lang="pt-BR" sz="1200" dirty="0" err="1"/>
              <a:t>GameSmallBallRect.Width</a:t>
            </a:r>
            <a:r>
              <a:rPr lang="pt-BR" sz="1200" dirty="0"/>
              <a:t> * num - 2, 9, </a:t>
            </a:r>
            <a:r>
              <a:rPr lang="pt-BR" sz="1200" dirty="0" err="1"/>
              <a:t>GameSmallBallRect</a:t>
            </a:r>
            <a:r>
              <a:rPr lang="pt-BR" sz="1200" dirty="0"/>
              <a:t>);</a:t>
            </a:r>
          </a:p>
          <a:p>
            <a:r>
              <a:rPr lang="pt-BR" sz="1200" dirty="0" smtClean="0"/>
              <a:t>} </a:t>
            </a:r>
            <a:r>
              <a:rPr lang="pt-BR" sz="1200" dirty="0"/>
              <a:t>// </a:t>
            </a:r>
            <a:r>
              <a:rPr lang="pt-BR" sz="1200" dirty="0" err="1"/>
              <a:t>ShowLives</a:t>
            </a:r>
            <a:r>
              <a:rPr lang="pt-BR" sz="1200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280739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250825" y="377825"/>
            <a:ext cx="24304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RenderBall</a:t>
            </a:r>
            <a:r>
              <a:rPr lang="en-US" sz="3200" dirty="0" smtClean="0">
                <a:solidFill>
                  <a:schemeClr val="bg1"/>
                </a:solidFill>
              </a:rPr>
              <a:t> ()</a:t>
            </a:r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123728" y="3473425"/>
            <a:ext cx="52565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/>
              <a:t> </a:t>
            </a:r>
            <a:r>
              <a:rPr lang="pt-BR" sz="1200" dirty="0" err="1"/>
              <a:t>public</a:t>
            </a:r>
            <a:r>
              <a:rPr lang="pt-BR" sz="1200" dirty="0"/>
              <a:t> </a:t>
            </a:r>
            <a:r>
              <a:rPr lang="pt-BR" sz="1200" dirty="0" err="1"/>
              <a:t>void</a:t>
            </a:r>
            <a:r>
              <a:rPr lang="pt-BR" sz="1200" dirty="0"/>
              <a:t> </a:t>
            </a:r>
            <a:r>
              <a:rPr lang="pt-BR" sz="1200" dirty="0" err="1"/>
              <a:t>RenderBall</a:t>
            </a:r>
            <a:r>
              <a:rPr lang="pt-BR" sz="1200" dirty="0"/>
              <a:t>()</a:t>
            </a:r>
          </a:p>
          <a:p>
            <a:r>
              <a:rPr lang="pt-BR" sz="1200" dirty="0" smtClean="0"/>
              <a:t>{</a:t>
            </a:r>
            <a:endParaRPr lang="pt-BR" sz="1200" dirty="0"/>
          </a:p>
          <a:p>
            <a:r>
              <a:rPr lang="pt-BR" sz="1200" dirty="0"/>
              <a:t>          </a:t>
            </a:r>
            <a:r>
              <a:rPr lang="pt-BR" sz="1200" dirty="0" err="1"/>
              <a:t>RenderSprite</a:t>
            </a:r>
            <a:r>
              <a:rPr lang="pt-BR" sz="1200" dirty="0"/>
              <a:t>(</a:t>
            </a:r>
            <a:r>
              <a:rPr lang="pt-BR" sz="1200" dirty="0" err="1"/>
              <a:t>gameTexture</a:t>
            </a:r>
            <a:r>
              <a:rPr lang="pt-BR" sz="1200" dirty="0"/>
              <a:t>,</a:t>
            </a:r>
          </a:p>
          <a:p>
            <a:r>
              <a:rPr lang="pt-BR" sz="1200" dirty="0"/>
              <a:t>            (</a:t>
            </a:r>
            <a:r>
              <a:rPr lang="pt-BR" sz="1200" dirty="0" err="1"/>
              <a:t>int</a:t>
            </a:r>
            <a:r>
              <a:rPr lang="pt-BR" sz="1200" dirty="0"/>
              <a:t>)((0.05f+0.9f*</a:t>
            </a:r>
            <a:r>
              <a:rPr lang="pt-BR" sz="1200" dirty="0" err="1"/>
              <a:t>ballPosition.X</a:t>
            </a:r>
            <a:r>
              <a:rPr lang="pt-BR" sz="1200" dirty="0"/>
              <a:t>)*1024) + </a:t>
            </a:r>
            <a:r>
              <a:rPr lang="pt-BR" sz="1200" dirty="0" err="1"/>
              <a:t>GameBallRect.Width</a:t>
            </a:r>
            <a:r>
              <a:rPr lang="pt-BR" sz="1200" dirty="0"/>
              <a:t>/2,</a:t>
            </a:r>
          </a:p>
          <a:p>
            <a:r>
              <a:rPr lang="pt-BR" sz="1200" dirty="0"/>
              <a:t>            (</a:t>
            </a:r>
            <a:r>
              <a:rPr lang="pt-BR" sz="1200" dirty="0" err="1"/>
              <a:t>int</a:t>
            </a:r>
            <a:r>
              <a:rPr lang="pt-BR" sz="1200" dirty="0"/>
              <a:t>)((0.02f+0.96f*</a:t>
            </a:r>
            <a:r>
              <a:rPr lang="pt-BR" sz="1200" dirty="0" err="1"/>
              <a:t>ballPosition.Y</a:t>
            </a:r>
            <a:r>
              <a:rPr lang="pt-BR" sz="1200" dirty="0"/>
              <a:t>)*768) +</a:t>
            </a:r>
            <a:r>
              <a:rPr lang="pt-BR" sz="1200" dirty="0" err="1"/>
              <a:t>GameBallRect.Height</a:t>
            </a:r>
            <a:r>
              <a:rPr lang="pt-BR" sz="1200" dirty="0"/>
              <a:t>/2,</a:t>
            </a:r>
          </a:p>
          <a:p>
            <a:r>
              <a:rPr lang="pt-BR" sz="1200" dirty="0"/>
              <a:t>            </a:t>
            </a:r>
            <a:r>
              <a:rPr lang="pt-BR" sz="1200" dirty="0" err="1"/>
              <a:t>GameBallRect</a:t>
            </a:r>
            <a:r>
              <a:rPr lang="pt-BR" sz="1200" dirty="0"/>
              <a:t>);</a:t>
            </a:r>
          </a:p>
          <a:p>
            <a:r>
              <a:rPr lang="pt-BR" sz="1200" dirty="0" smtClean="0"/>
              <a:t>} </a:t>
            </a:r>
            <a:r>
              <a:rPr lang="pt-BR" sz="1200" dirty="0"/>
              <a:t>// </a:t>
            </a:r>
            <a:r>
              <a:rPr lang="pt-BR" sz="1200" dirty="0" err="1"/>
              <a:t>RenderBall</a:t>
            </a:r>
            <a:r>
              <a:rPr lang="pt-BR" sz="1200" dirty="0"/>
              <a:t>()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1798051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250825" y="377825"/>
            <a:ext cx="302358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RenderPaddles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()</a:t>
            </a:r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907704" y="2924944"/>
            <a:ext cx="568863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/>
              <a:t> </a:t>
            </a:r>
            <a:r>
              <a:rPr lang="pt-BR" sz="1200" dirty="0" err="1"/>
              <a:t>public</a:t>
            </a:r>
            <a:r>
              <a:rPr lang="pt-BR" sz="1200" dirty="0"/>
              <a:t> </a:t>
            </a:r>
            <a:r>
              <a:rPr lang="pt-BR" sz="1200" dirty="0" err="1"/>
              <a:t>void</a:t>
            </a:r>
            <a:r>
              <a:rPr lang="pt-BR" sz="1200" dirty="0"/>
              <a:t> </a:t>
            </a:r>
            <a:r>
              <a:rPr lang="pt-BR" sz="1200" dirty="0" err="1"/>
              <a:t>RenderPaddles</a:t>
            </a:r>
            <a:r>
              <a:rPr lang="pt-BR" sz="1200" dirty="0"/>
              <a:t>()</a:t>
            </a:r>
          </a:p>
          <a:p>
            <a:r>
              <a:rPr lang="pt-BR" sz="1200" dirty="0" smtClean="0"/>
              <a:t>{</a:t>
            </a:r>
            <a:endParaRPr lang="pt-BR" sz="1200" dirty="0"/>
          </a:p>
          <a:p>
            <a:r>
              <a:rPr lang="pt-BR" sz="1200" dirty="0"/>
              <a:t>         </a:t>
            </a:r>
            <a:r>
              <a:rPr lang="pt-BR" sz="1200" dirty="0" err="1"/>
              <a:t>RenderSprite</a:t>
            </a:r>
            <a:r>
              <a:rPr lang="pt-BR" sz="1200" dirty="0"/>
              <a:t>(</a:t>
            </a:r>
            <a:r>
              <a:rPr lang="pt-BR" sz="1200" dirty="0" err="1"/>
              <a:t>gameTexture</a:t>
            </a:r>
            <a:r>
              <a:rPr lang="pt-BR" sz="1200" dirty="0"/>
              <a:t>,</a:t>
            </a:r>
          </a:p>
          <a:p>
            <a:r>
              <a:rPr lang="pt-BR" sz="1200" dirty="0"/>
              <a:t>           (</a:t>
            </a:r>
            <a:r>
              <a:rPr lang="pt-BR" sz="1200" dirty="0" err="1"/>
              <a:t>int</a:t>
            </a:r>
            <a:r>
              <a:rPr lang="pt-BR" sz="1200" dirty="0"/>
              <a:t>)(0.05f*1024)-</a:t>
            </a:r>
            <a:r>
              <a:rPr lang="pt-BR" sz="1200" dirty="0" err="1"/>
              <a:t>GameRedPaddleRect.Width</a:t>
            </a:r>
            <a:r>
              <a:rPr lang="pt-BR" sz="1200" dirty="0"/>
              <a:t>/2,</a:t>
            </a:r>
          </a:p>
          <a:p>
            <a:r>
              <a:rPr lang="pt-BR" sz="1200" dirty="0"/>
              <a:t>           (</a:t>
            </a:r>
            <a:r>
              <a:rPr lang="pt-BR" sz="1200" dirty="0" err="1"/>
              <a:t>int</a:t>
            </a:r>
            <a:r>
              <a:rPr lang="pt-BR" sz="1200" dirty="0"/>
              <a:t>)((0.06f+0.88f*</a:t>
            </a:r>
            <a:r>
              <a:rPr lang="pt-BR" sz="1200" dirty="0" err="1"/>
              <a:t>leftPaddlePosition</a:t>
            </a:r>
            <a:r>
              <a:rPr lang="pt-BR" sz="1200" dirty="0"/>
              <a:t>)*768) + </a:t>
            </a:r>
            <a:r>
              <a:rPr lang="pt-BR" sz="1200" dirty="0" err="1"/>
              <a:t>GameRedPaddleRect.Height</a:t>
            </a:r>
            <a:r>
              <a:rPr lang="pt-BR" sz="1200" dirty="0"/>
              <a:t>/2,</a:t>
            </a:r>
          </a:p>
          <a:p>
            <a:r>
              <a:rPr lang="pt-BR" sz="1200" dirty="0"/>
              <a:t>           </a:t>
            </a:r>
            <a:r>
              <a:rPr lang="pt-BR" sz="1200" dirty="0" err="1"/>
              <a:t>GameRedPaddleRect</a:t>
            </a:r>
            <a:r>
              <a:rPr lang="pt-BR" sz="1200" dirty="0"/>
              <a:t>);</a:t>
            </a:r>
          </a:p>
          <a:p>
            <a:r>
              <a:rPr lang="pt-BR" sz="1200" dirty="0"/>
              <a:t>         </a:t>
            </a:r>
            <a:r>
              <a:rPr lang="pt-BR" sz="1200" dirty="0" err="1"/>
              <a:t>RenderSprite</a:t>
            </a:r>
            <a:r>
              <a:rPr lang="pt-BR" sz="1200" dirty="0"/>
              <a:t>(</a:t>
            </a:r>
            <a:r>
              <a:rPr lang="pt-BR" sz="1200" dirty="0" err="1"/>
              <a:t>gameTexture</a:t>
            </a:r>
            <a:r>
              <a:rPr lang="pt-BR" sz="1200" dirty="0"/>
              <a:t>,</a:t>
            </a:r>
          </a:p>
          <a:p>
            <a:r>
              <a:rPr lang="pt-BR" sz="1200" dirty="0"/>
              <a:t>           (</a:t>
            </a:r>
            <a:r>
              <a:rPr lang="pt-BR" sz="1200" dirty="0" err="1"/>
              <a:t>int</a:t>
            </a:r>
            <a:r>
              <a:rPr lang="pt-BR" sz="1200" dirty="0"/>
              <a:t>)(0.95f*1024)-</a:t>
            </a:r>
            <a:r>
              <a:rPr lang="pt-BR" sz="1200" dirty="0" err="1"/>
              <a:t>GameBluePaddleRect.Width</a:t>
            </a:r>
            <a:r>
              <a:rPr lang="pt-BR" sz="1200" dirty="0"/>
              <a:t>/2,</a:t>
            </a:r>
          </a:p>
          <a:p>
            <a:r>
              <a:rPr lang="pt-BR" sz="1200" dirty="0"/>
              <a:t>           (</a:t>
            </a:r>
            <a:r>
              <a:rPr lang="pt-BR" sz="1200" dirty="0" err="1"/>
              <a:t>int</a:t>
            </a:r>
            <a:r>
              <a:rPr lang="pt-BR" sz="1200" dirty="0"/>
              <a:t>)((0.06f+0.88f*</a:t>
            </a:r>
            <a:r>
              <a:rPr lang="pt-BR" sz="1200" dirty="0" err="1"/>
              <a:t>rightPaddlePosition</a:t>
            </a:r>
            <a:r>
              <a:rPr lang="pt-BR" sz="1200" dirty="0"/>
              <a:t>)*768) + </a:t>
            </a:r>
            <a:r>
              <a:rPr lang="pt-BR" sz="1200" dirty="0" err="1"/>
              <a:t>GameBluePaddleRect.Height</a:t>
            </a:r>
            <a:r>
              <a:rPr lang="pt-BR" sz="1200" dirty="0"/>
              <a:t>/2,</a:t>
            </a:r>
          </a:p>
          <a:p>
            <a:r>
              <a:rPr lang="pt-BR" sz="1200" dirty="0"/>
              <a:t>           </a:t>
            </a:r>
            <a:r>
              <a:rPr lang="pt-BR" sz="1200" dirty="0" err="1"/>
              <a:t>GameBluePaddleRect</a:t>
            </a:r>
            <a:r>
              <a:rPr lang="pt-BR" sz="1200" dirty="0"/>
              <a:t>);</a:t>
            </a:r>
          </a:p>
          <a:p>
            <a:r>
              <a:rPr lang="pt-BR" sz="1200" dirty="0" smtClean="0"/>
              <a:t>} </a:t>
            </a:r>
            <a:r>
              <a:rPr lang="pt-BR" sz="1200" dirty="0"/>
              <a:t>// </a:t>
            </a:r>
            <a:r>
              <a:rPr lang="pt-BR" sz="1200" dirty="0" err="1"/>
              <a:t>RenderPaddle</a:t>
            </a:r>
            <a:r>
              <a:rPr lang="pt-BR" sz="1200" dirty="0"/>
              <a:t>(</a:t>
            </a:r>
            <a:r>
              <a:rPr lang="pt-BR" sz="1200" dirty="0" err="1"/>
              <a:t>leftPaddle</a:t>
            </a:r>
            <a:r>
              <a:rPr lang="pt-BR" sz="1200" dirty="0"/>
              <a:t>)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782836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55576" y="1772817"/>
            <a:ext cx="7772400" cy="1224135"/>
          </a:xfrm>
          <a:solidFill>
            <a:srgbClr val="FFFFFF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dirty="0" err="1" smtClean="0"/>
              <a:t>Vamos</a:t>
            </a:r>
            <a:r>
              <a:rPr lang="en-US" dirty="0" smtClean="0"/>
              <a:t> </a:t>
            </a:r>
            <a:r>
              <a:rPr lang="en-US" dirty="0" err="1" smtClean="0"/>
              <a:t>adicionar</a:t>
            </a:r>
            <a:r>
              <a:rPr lang="en-US" dirty="0" smtClean="0"/>
              <a:t>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novos</a:t>
            </a:r>
            <a:r>
              <a:rPr lang="en-US" dirty="0" smtClean="0"/>
              <a:t> </a:t>
            </a:r>
            <a:r>
              <a:rPr lang="en-US" dirty="0" err="1" smtClean="0"/>
              <a:t>métodos</a:t>
            </a:r>
            <a:r>
              <a:rPr lang="en-US" dirty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sobrecarga</a:t>
            </a:r>
            <a:r>
              <a:rPr lang="en-US" dirty="0" smtClean="0"/>
              <a:t> </a:t>
            </a:r>
            <a:r>
              <a:rPr lang="en-US" dirty="0" err="1" smtClean="0"/>
              <a:t>chamado</a:t>
            </a:r>
            <a:r>
              <a:rPr lang="en-US" dirty="0" smtClean="0"/>
              <a:t> </a:t>
            </a:r>
            <a:r>
              <a:rPr lang="en-US" dirty="0" err="1" smtClean="0"/>
              <a:t>RenderSprite</a:t>
            </a:r>
            <a:r>
              <a:rPr lang="en-US" dirty="0" smtClean="0"/>
              <a:t>()</a:t>
            </a:r>
            <a:endParaRPr lang="pt-BR" dirty="0" smtClean="0"/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250825" y="377825"/>
            <a:ext cx="272542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RenderSprite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pt-BR" sz="3200" dirty="0" smtClean="0">
                <a:solidFill>
                  <a:schemeClr val="bg1"/>
                </a:solidFill>
              </a:rPr>
              <a:t>()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07504" y="3057922"/>
            <a:ext cx="88569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/>
              <a:t> </a:t>
            </a:r>
            <a:r>
              <a:rPr lang="pt-BR" sz="1200" dirty="0" err="1"/>
              <a:t>public</a:t>
            </a:r>
            <a:r>
              <a:rPr lang="pt-BR" sz="1200" dirty="0"/>
              <a:t> </a:t>
            </a:r>
            <a:r>
              <a:rPr lang="pt-BR" sz="1200" dirty="0" err="1"/>
              <a:t>void</a:t>
            </a:r>
            <a:r>
              <a:rPr lang="pt-BR" sz="1200" dirty="0"/>
              <a:t> </a:t>
            </a:r>
            <a:r>
              <a:rPr lang="pt-BR" sz="1200" dirty="0" err="1"/>
              <a:t>RenderSprite</a:t>
            </a:r>
            <a:r>
              <a:rPr lang="pt-BR" sz="1200" dirty="0"/>
              <a:t>(Texture2D </a:t>
            </a:r>
            <a:r>
              <a:rPr lang="pt-BR" sz="1200" dirty="0" err="1"/>
              <a:t>texture</a:t>
            </a:r>
            <a:r>
              <a:rPr lang="pt-BR" sz="1200" dirty="0"/>
              <a:t>, </a:t>
            </a:r>
            <a:r>
              <a:rPr lang="pt-BR" sz="1200" dirty="0" err="1"/>
              <a:t>int</a:t>
            </a:r>
            <a:r>
              <a:rPr lang="pt-BR" sz="1200" dirty="0"/>
              <a:t> x, </a:t>
            </a:r>
            <a:r>
              <a:rPr lang="pt-BR" sz="1200" dirty="0" err="1"/>
              <a:t>int</a:t>
            </a:r>
            <a:r>
              <a:rPr lang="pt-BR" sz="1200" dirty="0"/>
              <a:t> y, </a:t>
            </a:r>
            <a:r>
              <a:rPr lang="pt-BR" sz="1200" dirty="0" err="1"/>
              <a:t>Rectangle</a:t>
            </a:r>
            <a:r>
              <a:rPr lang="pt-BR" sz="1200" dirty="0"/>
              <a:t>? </a:t>
            </a:r>
            <a:r>
              <a:rPr lang="pt-BR" sz="1200" dirty="0" err="1"/>
              <a:t>sourceRect</a:t>
            </a:r>
            <a:r>
              <a:rPr lang="pt-BR" sz="1200" dirty="0"/>
              <a:t>, Color </a:t>
            </a:r>
            <a:r>
              <a:rPr lang="pt-BR" sz="1200" dirty="0" err="1"/>
              <a:t>color</a:t>
            </a:r>
            <a:r>
              <a:rPr lang="pt-BR" sz="1200" dirty="0"/>
              <a:t>)</a:t>
            </a:r>
          </a:p>
          <a:p>
            <a:r>
              <a:rPr lang="pt-BR" sz="1200" dirty="0"/>
              <a:t>        {</a:t>
            </a:r>
          </a:p>
          <a:p>
            <a:r>
              <a:rPr lang="pt-BR" sz="1200" dirty="0"/>
              <a:t>            /// &lt;</a:t>
            </a:r>
            <a:r>
              <a:rPr lang="pt-BR" sz="1200" dirty="0" err="1"/>
              <a:t>summary</a:t>
            </a:r>
            <a:r>
              <a:rPr lang="pt-BR" sz="1200" dirty="0"/>
              <a:t>&gt;</a:t>
            </a:r>
          </a:p>
          <a:p>
            <a:r>
              <a:rPr lang="pt-BR" sz="1200" dirty="0"/>
              <a:t>            /// Render </a:t>
            </a:r>
            <a:r>
              <a:rPr lang="pt-BR" sz="1200" dirty="0" err="1"/>
              <a:t>sprite</a:t>
            </a:r>
            <a:endParaRPr lang="pt-BR" sz="1200" dirty="0"/>
          </a:p>
          <a:p>
            <a:r>
              <a:rPr lang="pt-BR" sz="1200" dirty="0"/>
              <a:t>            /// &lt;/</a:t>
            </a:r>
            <a:r>
              <a:rPr lang="pt-BR" sz="1200" dirty="0" err="1"/>
              <a:t>summary</a:t>
            </a:r>
            <a:r>
              <a:rPr lang="pt-BR" sz="1200" dirty="0"/>
              <a:t>&gt;</a:t>
            </a:r>
          </a:p>
          <a:p>
            <a:r>
              <a:rPr lang="en-US" sz="1200" dirty="0"/>
              <a:t>            </a:t>
            </a:r>
            <a:r>
              <a:rPr lang="en-US" sz="1200" dirty="0" err="1"/>
              <a:t>RenderSprite</a:t>
            </a:r>
            <a:r>
              <a:rPr lang="en-US" sz="1200" dirty="0"/>
              <a:t>(texture, new Rectangle(x, y, </a:t>
            </a:r>
            <a:r>
              <a:rPr lang="en-US" sz="1200" dirty="0" err="1"/>
              <a:t>sourceRect.Value.Width</a:t>
            </a:r>
            <a:r>
              <a:rPr lang="en-US" sz="1200" dirty="0"/>
              <a:t>, </a:t>
            </a:r>
            <a:r>
              <a:rPr lang="en-US" sz="1200" dirty="0" err="1"/>
              <a:t>sourceRect.Value.Height</a:t>
            </a:r>
            <a:r>
              <a:rPr lang="en-US" sz="1200" dirty="0"/>
              <a:t>), </a:t>
            </a:r>
            <a:r>
              <a:rPr lang="en-US" sz="1200" dirty="0" err="1"/>
              <a:t>sourceRect</a:t>
            </a:r>
            <a:r>
              <a:rPr lang="en-US" sz="1200" dirty="0"/>
              <a:t>, color);</a:t>
            </a:r>
          </a:p>
          <a:p>
            <a:r>
              <a:rPr lang="pt-BR" sz="1200" dirty="0"/>
              <a:t>        } // </a:t>
            </a:r>
            <a:r>
              <a:rPr lang="pt-BR" sz="1200" dirty="0" err="1"/>
              <a:t>RenderSprite</a:t>
            </a:r>
            <a:r>
              <a:rPr lang="pt-BR" sz="1200" dirty="0"/>
              <a:t>(</a:t>
            </a:r>
            <a:r>
              <a:rPr lang="pt-BR" sz="1200" dirty="0" err="1"/>
              <a:t>texture</a:t>
            </a:r>
            <a:r>
              <a:rPr lang="pt-BR" sz="1200" dirty="0"/>
              <a:t>, x, y)</a:t>
            </a:r>
          </a:p>
          <a:p>
            <a:endParaRPr lang="pt-BR" sz="1200" dirty="0"/>
          </a:p>
          <a:p>
            <a:r>
              <a:rPr lang="fr-FR" sz="1200" dirty="0"/>
              <a:t>        public void RenderSprite(Texture2D texture, int x, int y, Rectangle? sourceRect)</a:t>
            </a:r>
          </a:p>
          <a:p>
            <a:r>
              <a:rPr lang="pt-BR" sz="1200" dirty="0"/>
              <a:t>        {</a:t>
            </a:r>
          </a:p>
          <a:p>
            <a:r>
              <a:rPr lang="pt-BR" sz="1200" dirty="0"/>
              <a:t>            /// &lt;</a:t>
            </a:r>
            <a:r>
              <a:rPr lang="pt-BR" sz="1200" dirty="0" err="1"/>
              <a:t>summary</a:t>
            </a:r>
            <a:r>
              <a:rPr lang="pt-BR" sz="1200" dirty="0"/>
              <a:t>&gt;</a:t>
            </a:r>
          </a:p>
          <a:p>
            <a:r>
              <a:rPr lang="pt-BR" sz="1200" dirty="0"/>
              <a:t>            /// Render </a:t>
            </a:r>
            <a:r>
              <a:rPr lang="pt-BR" sz="1200" dirty="0" err="1"/>
              <a:t>sprite</a:t>
            </a:r>
            <a:endParaRPr lang="pt-BR" sz="1200" dirty="0"/>
          </a:p>
          <a:p>
            <a:r>
              <a:rPr lang="pt-BR" sz="1200" dirty="0"/>
              <a:t>            /// &lt;/</a:t>
            </a:r>
            <a:r>
              <a:rPr lang="pt-BR" sz="1200" dirty="0" err="1"/>
              <a:t>summary</a:t>
            </a:r>
            <a:r>
              <a:rPr lang="pt-BR" sz="1200" dirty="0"/>
              <a:t>&gt;</a:t>
            </a:r>
          </a:p>
          <a:p>
            <a:r>
              <a:rPr lang="en-US" sz="1200" dirty="0"/>
              <a:t>            </a:t>
            </a:r>
            <a:r>
              <a:rPr lang="en-US" sz="1200" dirty="0" err="1"/>
              <a:t>RenderSprite</a:t>
            </a:r>
            <a:r>
              <a:rPr lang="en-US" sz="1200" dirty="0"/>
              <a:t>(texture, new Rectangle(x, y, </a:t>
            </a:r>
            <a:r>
              <a:rPr lang="en-US" sz="1200" dirty="0" err="1"/>
              <a:t>sourceRect.Value.Width</a:t>
            </a:r>
            <a:r>
              <a:rPr lang="en-US" sz="1200" dirty="0"/>
              <a:t>, </a:t>
            </a:r>
            <a:r>
              <a:rPr lang="en-US" sz="1200" dirty="0" err="1"/>
              <a:t>sourceRect.Value.Height</a:t>
            </a:r>
            <a:r>
              <a:rPr lang="en-US" sz="1200" dirty="0"/>
              <a:t>), </a:t>
            </a:r>
            <a:r>
              <a:rPr lang="en-US" sz="1200" dirty="0" err="1"/>
              <a:t>sourceRect</a:t>
            </a:r>
            <a:r>
              <a:rPr lang="en-US" sz="1200" dirty="0"/>
              <a:t>, </a:t>
            </a:r>
            <a:r>
              <a:rPr lang="en-US" sz="1200" dirty="0" err="1"/>
              <a:t>Color.White</a:t>
            </a:r>
            <a:r>
              <a:rPr lang="en-US" sz="1200" dirty="0"/>
              <a:t>);</a:t>
            </a:r>
          </a:p>
          <a:p>
            <a:r>
              <a:rPr lang="pt-BR" sz="1200" dirty="0"/>
              <a:t>        } // </a:t>
            </a:r>
            <a:r>
              <a:rPr lang="pt-BR" sz="1200" dirty="0" err="1"/>
              <a:t>RenderSprite</a:t>
            </a:r>
            <a:r>
              <a:rPr lang="pt-BR" sz="1200" dirty="0"/>
              <a:t>(</a:t>
            </a:r>
            <a:r>
              <a:rPr lang="pt-BR" sz="1200" dirty="0" err="1"/>
              <a:t>texture</a:t>
            </a:r>
            <a:r>
              <a:rPr lang="pt-BR" sz="1200" dirty="0"/>
              <a:t>, x, y)</a:t>
            </a:r>
          </a:p>
        </p:txBody>
      </p:sp>
    </p:spTree>
    <p:extLst>
      <p:ext uri="{BB962C8B-B14F-4D97-AF65-F5344CB8AC3E}">
        <p14:creationId xmlns:p14="http://schemas.microsoft.com/office/powerpoint/2010/main" val="1167467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55576" y="1988840"/>
            <a:ext cx="7772400" cy="1224135"/>
          </a:xfrm>
          <a:solidFill>
            <a:srgbClr val="FFFFFF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dirty="0" err="1" smtClean="0"/>
              <a:t>Apenas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resta</a:t>
            </a:r>
            <a:r>
              <a:rPr lang="en-US" dirty="0" smtClean="0"/>
              <a:t> </a:t>
            </a:r>
            <a:r>
              <a:rPr lang="en-US" dirty="0" err="1" smtClean="0"/>
              <a:t>declarar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algumas</a:t>
            </a:r>
            <a:r>
              <a:rPr lang="en-US" dirty="0" smtClean="0"/>
              <a:t> </a:t>
            </a:r>
            <a:r>
              <a:rPr lang="en-US" dirty="0" err="1" smtClean="0"/>
              <a:t>variáveis</a:t>
            </a:r>
            <a:r>
              <a:rPr lang="en-US" dirty="0"/>
              <a:t>:</a:t>
            </a:r>
            <a:endParaRPr lang="en-US" dirty="0" smtClean="0"/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250825" y="377825"/>
            <a:ext cx="28200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Novas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variáveis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475656" y="3823880"/>
            <a:ext cx="59046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 float </a:t>
            </a:r>
            <a:r>
              <a:rPr lang="en-US" sz="1800" dirty="0" err="1"/>
              <a:t>leftPaddlePosition</a:t>
            </a:r>
            <a:r>
              <a:rPr lang="en-US" sz="1800" dirty="0"/>
              <a:t> = 0.5f, </a:t>
            </a:r>
            <a:r>
              <a:rPr lang="en-US" sz="1800" dirty="0" err="1"/>
              <a:t>rightPaddlePosition</a:t>
            </a:r>
            <a:r>
              <a:rPr lang="en-US" sz="1800" dirty="0"/>
              <a:t> = 0.5f;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Vector2 </a:t>
            </a:r>
            <a:r>
              <a:rPr lang="en-US" sz="1800" dirty="0" err="1"/>
              <a:t>ballPosition</a:t>
            </a:r>
            <a:r>
              <a:rPr lang="en-US" sz="1800" dirty="0"/>
              <a:t> = new Vector2(0.5f, 0.5f);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Vector2 </a:t>
            </a:r>
            <a:r>
              <a:rPr lang="en-US" sz="1800" dirty="0" err="1"/>
              <a:t>ballSpeedVector</a:t>
            </a:r>
            <a:r>
              <a:rPr lang="en-US" sz="1800" dirty="0"/>
              <a:t> = new Vector2(0, 0</a:t>
            </a:r>
            <a:r>
              <a:rPr lang="en-US" sz="1800" dirty="0" smtClean="0"/>
              <a:t>);</a:t>
            </a:r>
          </a:p>
          <a:p>
            <a:endParaRPr lang="en-US" sz="1800" dirty="0" smtClean="0"/>
          </a:p>
          <a:p>
            <a:r>
              <a:rPr lang="pt-BR" sz="1800" dirty="0"/>
              <a:t> </a:t>
            </a:r>
            <a:r>
              <a:rPr lang="pt-BR" sz="1800" dirty="0" err="1"/>
              <a:t>int</a:t>
            </a:r>
            <a:r>
              <a:rPr lang="pt-BR" sz="1800" dirty="0"/>
              <a:t> </a:t>
            </a:r>
            <a:r>
              <a:rPr lang="pt-BR" sz="1800" dirty="0" err="1"/>
              <a:t>leftPlayerLives</a:t>
            </a:r>
            <a:r>
              <a:rPr lang="pt-BR" sz="1800" dirty="0"/>
              <a:t> = 3;</a:t>
            </a:r>
          </a:p>
          <a:p>
            <a:r>
              <a:rPr lang="pt-BR" sz="1800" dirty="0"/>
              <a:t> </a:t>
            </a:r>
            <a:r>
              <a:rPr lang="pt-BR" sz="1800" dirty="0" err="1" smtClean="0"/>
              <a:t>int</a:t>
            </a:r>
            <a:r>
              <a:rPr lang="pt-BR" sz="1800" dirty="0" smtClean="0"/>
              <a:t> </a:t>
            </a:r>
            <a:r>
              <a:rPr lang="pt-BR" sz="1800" dirty="0" err="1"/>
              <a:t>rightPlayerLives</a:t>
            </a:r>
            <a:r>
              <a:rPr lang="pt-BR" sz="1800" dirty="0"/>
              <a:t> = 3;</a:t>
            </a:r>
          </a:p>
        </p:txBody>
      </p:sp>
    </p:spTree>
    <p:extLst>
      <p:ext uri="{BB962C8B-B14F-4D97-AF65-F5344CB8AC3E}">
        <p14:creationId xmlns:p14="http://schemas.microsoft.com/office/powerpoint/2010/main" val="3654855902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6498</TotalTime>
  <Words>517</Words>
  <Application>Microsoft Office PowerPoint</Application>
  <PresentationFormat>Apresentação na tela (4:3)</PresentationFormat>
  <Paragraphs>82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8</vt:i4>
      </vt:variant>
    </vt:vector>
  </HeadingPairs>
  <TitlesOfParts>
    <vt:vector size="10" baseType="lpstr">
      <vt:lpstr>Design padrão</vt:lpstr>
      <vt:lpstr>1_Design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</dc:creator>
  <cp:lastModifiedBy>Yves</cp:lastModifiedBy>
  <cp:revision>449</cp:revision>
  <dcterms:created xsi:type="dcterms:W3CDTF">1601-01-01T00:00:00Z</dcterms:created>
  <dcterms:modified xsi:type="dcterms:W3CDTF">2011-05-09T03:59:42Z</dcterms:modified>
</cp:coreProperties>
</file>