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0"/>
  </p:notesMasterIdLst>
  <p:sldIdLst>
    <p:sldId id="598" r:id="rId3"/>
    <p:sldId id="599" r:id="rId4"/>
    <p:sldId id="600" r:id="rId5"/>
    <p:sldId id="602" r:id="rId6"/>
    <p:sldId id="626" r:id="rId7"/>
    <p:sldId id="627" r:id="rId8"/>
    <p:sldId id="628" r:id="rId9"/>
    <p:sldId id="629" r:id="rId10"/>
    <p:sldId id="603" r:id="rId11"/>
    <p:sldId id="604" r:id="rId12"/>
    <p:sldId id="605" r:id="rId13"/>
    <p:sldId id="620" r:id="rId14"/>
    <p:sldId id="607" r:id="rId15"/>
    <p:sldId id="608" r:id="rId16"/>
    <p:sldId id="609" r:id="rId17"/>
    <p:sldId id="630" r:id="rId18"/>
    <p:sldId id="631" r:id="rId19"/>
    <p:sldId id="632" r:id="rId20"/>
    <p:sldId id="634" r:id="rId21"/>
    <p:sldId id="610" r:id="rId22"/>
    <p:sldId id="621" r:id="rId23"/>
    <p:sldId id="660" r:id="rId24"/>
    <p:sldId id="625" r:id="rId25"/>
    <p:sldId id="622" r:id="rId26"/>
    <p:sldId id="659" r:id="rId27"/>
    <p:sldId id="623" r:id="rId28"/>
    <p:sldId id="656"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0" r:id="rId49"/>
    <p:sldId id="681" r:id="rId50"/>
    <p:sldId id="682" r:id="rId51"/>
    <p:sldId id="683" r:id="rId52"/>
    <p:sldId id="684" r:id="rId53"/>
    <p:sldId id="685" r:id="rId54"/>
    <p:sldId id="686" r:id="rId55"/>
    <p:sldId id="687" r:id="rId56"/>
    <p:sldId id="688" r:id="rId57"/>
    <p:sldId id="689" r:id="rId58"/>
    <p:sldId id="690" r:id="rId59"/>
    <p:sldId id="691" r:id="rId60"/>
    <p:sldId id="692" r:id="rId61"/>
    <p:sldId id="693" r:id="rId62"/>
    <p:sldId id="694" r:id="rId63"/>
    <p:sldId id="695" r:id="rId64"/>
    <p:sldId id="696" r:id="rId65"/>
    <p:sldId id="697" r:id="rId66"/>
    <p:sldId id="698" r:id="rId67"/>
    <p:sldId id="699" r:id="rId68"/>
    <p:sldId id="700" r:id="rId69"/>
    <p:sldId id="701" r:id="rId70"/>
    <p:sldId id="702" r:id="rId71"/>
    <p:sldId id="703" r:id="rId72"/>
    <p:sldId id="704" r:id="rId73"/>
    <p:sldId id="705" r:id="rId74"/>
    <p:sldId id="706" r:id="rId75"/>
    <p:sldId id="707" r:id="rId76"/>
    <p:sldId id="708" r:id="rId77"/>
    <p:sldId id="709" r:id="rId78"/>
    <p:sldId id="710" r:id="rId79"/>
    <p:sldId id="711" r:id="rId80"/>
    <p:sldId id="712" r:id="rId81"/>
    <p:sldId id="713" r:id="rId82"/>
    <p:sldId id="714" r:id="rId83"/>
    <p:sldId id="715" r:id="rId84"/>
    <p:sldId id="716" r:id="rId85"/>
    <p:sldId id="717" r:id="rId86"/>
    <p:sldId id="718" r:id="rId87"/>
    <p:sldId id="719" r:id="rId88"/>
    <p:sldId id="720" r:id="rId8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1404" autoAdjust="0"/>
  </p:normalViewPr>
  <p:slideViewPr>
    <p:cSldViewPr>
      <p:cViewPr varScale="1">
        <p:scale>
          <a:sx n="84" d="100"/>
          <a:sy n="84" d="100"/>
        </p:scale>
        <p:origin x="-11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80035-FCF5-40AF-B5D6-5CE4B9183272}" type="doc">
      <dgm:prSet loTypeId="urn:microsoft.com/office/officeart/2005/8/layout/matrix3" loCatId="matrix" qsTypeId="urn:microsoft.com/office/officeart/2005/8/quickstyle/3d1" qsCatId="3D" csTypeId="urn:microsoft.com/office/officeart/2005/8/colors/accent1_2" csCatId="accent1" phldr="1"/>
      <dgm:spPr/>
      <dgm:t>
        <a:bodyPr/>
        <a:lstStyle/>
        <a:p>
          <a:endParaRPr lang="pt-BR"/>
        </a:p>
      </dgm:t>
    </dgm:pt>
    <dgm:pt modelId="{595772EB-8379-4E45-B92E-1D58CAE8F06A}">
      <dgm:prSet/>
      <dgm:spPr>
        <a:solidFill>
          <a:srgbClr val="FF0000"/>
        </a:solidFill>
      </dgm:spPr>
      <dgm:t>
        <a:bodyPr/>
        <a:lstStyle/>
        <a:p>
          <a:pPr rtl="0"/>
          <a:r>
            <a:rPr lang="pt-BR" smtClean="0"/>
            <a:t>Ensinar a sintaxe da linguagem C#</a:t>
          </a:r>
          <a:endParaRPr lang="pt-BR"/>
        </a:p>
      </dgm:t>
    </dgm:pt>
    <dgm:pt modelId="{B4A289B0-739E-4526-A9E2-A2DC6D8E8E46}" type="parTrans" cxnId="{4017D9F3-A5D0-48AF-A5B5-6BB77EC2E7B8}">
      <dgm:prSet/>
      <dgm:spPr/>
      <dgm:t>
        <a:bodyPr/>
        <a:lstStyle/>
        <a:p>
          <a:endParaRPr lang="pt-BR"/>
        </a:p>
      </dgm:t>
    </dgm:pt>
    <dgm:pt modelId="{F536E353-7DE8-4ABC-8899-A97D1F18DC07}" type="sibTrans" cxnId="{4017D9F3-A5D0-48AF-A5B5-6BB77EC2E7B8}">
      <dgm:prSet/>
      <dgm:spPr/>
      <dgm:t>
        <a:bodyPr/>
        <a:lstStyle/>
        <a:p>
          <a:endParaRPr lang="pt-BR"/>
        </a:p>
      </dgm:t>
    </dgm:pt>
    <dgm:pt modelId="{AEB1AA69-DB3D-4B82-89B0-CD247C71A845}">
      <dgm:prSet/>
      <dgm:spPr>
        <a:solidFill>
          <a:srgbClr val="FF0000"/>
        </a:solidFill>
      </dgm:spPr>
      <dgm:t>
        <a:bodyPr/>
        <a:lstStyle/>
        <a:p>
          <a:pPr rtl="0"/>
          <a:r>
            <a:rPr lang="en-US" smtClean="0"/>
            <a:t>Ensinar o uso do Windows Forms</a:t>
          </a:r>
          <a:endParaRPr lang="pt-BR"/>
        </a:p>
      </dgm:t>
    </dgm:pt>
    <dgm:pt modelId="{ACA319EA-F736-42BB-BE05-8C4BCFC06628}" type="parTrans" cxnId="{2049AF6C-1656-4BCA-AEFB-5F3683D701D6}">
      <dgm:prSet/>
      <dgm:spPr/>
      <dgm:t>
        <a:bodyPr/>
        <a:lstStyle/>
        <a:p>
          <a:endParaRPr lang="pt-BR"/>
        </a:p>
      </dgm:t>
    </dgm:pt>
    <dgm:pt modelId="{81B6FE63-A977-4FA8-BE00-8E22158A91FC}" type="sibTrans" cxnId="{2049AF6C-1656-4BCA-AEFB-5F3683D701D6}">
      <dgm:prSet/>
      <dgm:spPr/>
      <dgm:t>
        <a:bodyPr/>
        <a:lstStyle/>
        <a:p>
          <a:endParaRPr lang="pt-BR"/>
        </a:p>
      </dgm:t>
    </dgm:pt>
    <dgm:pt modelId="{14F8677F-9706-42E5-8868-C0452DC8ABAF}">
      <dgm:prSet/>
      <dgm:spPr>
        <a:solidFill>
          <a:srgbClr val="FF0000"/>
        </a:solidFill>
      </dgm:spPr>
      <dgm:t>
        <a:bodyPr/>
        <a:lstStyle/>
        <a:p>
          <a:pPr rtl="0"/>
          <a:r>
            <a:rPr lang="pt-BR" smtClean="0"/>
            <a:t>Apresentar conceitos básicos e avançados de criação de aplicações de computador utilizando a plataforma DotNet</a:t>
          </a:r>
          <a:endParaRPr lang="pt-BR"/>
        </a:p>
      </dgm:t>
    </dgm:pt>
    <dgm:pt modelId="{7FACFF66-B600-4223-B49F-2E472A33D396}" type="parTrans" cxnId="{0B112A7F-A837-46AA-9694-53A0DEEA0147}">
      <dgm:prSet/>
      <dgm:spPr/>
      <dgm:t>
        <a:bodyPr/>
        <a:lstStyle/>
        <a:p>
          <a:endParaRPr lang="pt-BR"/>
        </a:p>
      </dgm:t>
    </dgm:pt>
    <dgm:pt modelId="{1C2B0304-EF81-4FD1-B584-39FE0B11C989}" type="sibTrans" cxnId="{0B112A7F-A837-46AA-9694-53A0DEEA0147}">
      <dgm:prSet/>
      <dgm:spPr/>
      <dgm:t>
        <a:bodyPr/>
        <a:lstStyle/>
        <a:p>
          <a:endParaRPr lang="pt-BR"/>
        </a:p>
      </dgm:t>
    </dgm:pt>
    <dgm:pt modelId="{E66F3388-50A5-4140-B404-BB54316FAA51}">
      <dgm:prSet/>
      <dgm:spPr>
        <a:solidFill>
          <a:srgbClr val="FF0000"/>
        </a:solidFill>
      </dgm:spPr>
      <dgm:t>
        <a:bodyPr/>
        <a:lstStyle/>
        <a:p>
          <a:pPr rtl="0"/>
          <a:r>
            <a:rPr lang="en-US" smtClean="0"/>
            <a:t>Desenvolver jogos utilizando XNA</a:t>
          </a:r>
          <a:endParaRPr lang="pt-BR"/>
        </a:p>
      </dgm:t>
    </dgm:pt>
    <dgm:pt modelId="{BCF8C264-77E9-4973-82BF-F9B6287C94D3}" type="parTrans" cxnId="{F6278EDD-B61F-487F-90E0-8B368665F38A}">
      <dgm:prSet/>
      <dgm:spPr/>
      <dgm:t>
        <a:bodyPr/>
        <a:lstStyle/>
        <a:p>
          <a:endParaRPr lang="pt-BR"/>
        </a:p>
      </dgm:t>
    </dgm:pt>
    <dgm:pt modelId="{0CDC9371-3B14-4A12-9BE5-44D5003D9669}" type="sibTrans" cxnId="{F6278EDD-B61F-487F-90E0-8B368665F38A}">
      <dgm:prSet/>
      <dgm:spPr/>
      <dgm:t>
        <a:bodyPr/>
        <a:lstStyle/>
        <a:p>
          <a:endParaRPr lang="pt-BR"/>
        </a:p>
      </dgm:t>
    </dgm:pt>
    <dgm:pt modelId="{32460C67-D393-4B99-AF45-6A654F6A6D82}" type="pres">
      <dgm:prSet presAssocID="{CCC80035-FCF5-40AF-B5D6-5CE4B9183272}" presName="matrix" presStyleCnt="0">
        <dgm:presLayoutVars>
          <dgm:chMax val="1"/>
          <dgm:dir/>
          <dgm:resizeHandles val="exact"/>
        </dgm:presLayoutVars>
      </dgm:prSet>
      <dgm:spPr/>
      <dgm:t>
        <a:bodyPr/>
        <a:lstStyle/>
        <a:p>
          <a:endParaRPr lang="pt-BR"/>
        </a:p>
      </dgm:t>
    </dgm:pt>
    <dgm:pt modelId="{9B261275-F729-4AC7-8C51-4FC291789C05}" type="pres">
      <dgm:prSet presAssocID="{CCC80035-FCF5-40AF-B5D6-5CE4B9183272}" presName="diamond" presStyleLbl="bgShp" presStyleIdx="0" presStyleCnt="1"/>
      <dgm:spPr/>
    </dgm:pt>
    <dgm:pt modelId="{8A274349-EEDA-4E53-B406-5167B8A68E79}" type="pres">
      <dgm:prSet presAssocID="{CCC80035-FCF5-40AF-B5D6-5CE4B9183272}" presName="quad1" presStyleLbl="node1" presStyleIdx="0" presStyleCnt="4">
        <dgm:presLayoutVars>
          <dgm:chMax val="0"/>
          <dgm:chPref val="0"/>
          <dgm:bulletEnabled val="1"/>
        </dgm:presLayoutVars>
      </dgm:prSet>
      <dgm:spPr/>
      <dgm:t>
        <a:bodyPr/>
        <a:lstStyle/>
        <a:p>
          <a:endParaRPr lang="pt-BR"/>
        </a:p>
      </dgm:t>
    </dgm:pt>
    <dgm:pt modelId="{3F6A7BA3-C3A3-4E73-9DCA-32BB84C52BAB}" type="pres">
      <dgm:prSet presAssocID="{CCC80035-FCF5-40AF-B5D6-5CE4B9183272}" presName="quad2" presStyleLbl="node1" presStyleIdx="1" presStyleCnt="4">
        <dgm:presLayoutVars>
          <dgm:chMax val="0"/>
          <dgm:chPref val="0"/>
          <dgm:bulletEnabled val="1"/>
        </dgm:presLayoutVars>
      </dgm:prSet>
      <dgm:spPr/>
      <dgm:t>
        <a:bodyPr/>
        <a:lstStyle/>
        <a:p>
          <a:endParaRPr lang="pt-BR"/>
        </a:p>
      </dgm:t>
    </dgm:pt>
    <dgm:pt modelId="{81484FC3-6F9D-4BB0-B549-93DA3304485B}" type="pres">
      <dgm:prSet presAssocID="{CCC80035-FCF5-40AF-B5D6-5CE4B9183272}" presName="quad3" presStyleLbl="node1" presStyleIdx="2" presStyleCnt="4">
        <dgm:presLayoutVars>
          <dgm:chMax val="0"/>
          <dgm:chPref val="0"/>
          <dgm:bulletEnabled val="1"/>
        </dgm:presLayoutVars>
      </dgm:prSet>
      <dgm:spPr/>
      <dgm:t>
        <a:bodyPr/>
        <a:lstStyle/>
        <a:p>
          <a:endParaRPr lang="pt-BR"/>
        </a:p>
      </dgm:t>
    </dgm:pt>
    <dgm:pt modelId="{1D55B148-6856-42BD-BAFE-A954C78A3857}" type="pres">
      <dgm:prSet presAssocID="{CCC80035-FCF5-40AF-B5D6-5CE4B9183272}" presName="quad4" presStyleLbl="node1" presStyleIdx="3" presStyleCnt="4">
        <dgm:presLayoutVars>
          <dgm:chMax val="0"/>
          <dgm:chPref val="0"/>
          <dgm:bulletEnabled val="1"/>
        </dgm:presLayoutVars>
      </dgm:prSet>
      <dgm:spPr/>
      <dgm:t>
        <a:bodyPr/>
        <a:lstStyle/>
        <a:p>
          <a:endParaRPr lang="pt-BR"/>
        </a:p>
      </dgm:t>
    </dgm:pt>
  </dgm:ptLst>
  <dgm:cxnLst>
    <dgm:cxn modelId="{EFC7AF53-DE91-4300-810B-286635E35445}" type="presOf" srcId="{CCC80035-FCF5-40AF-B5D6-5CE4B9183272}" destId="{32460C67-D393-4B99-AF45-6A654F6A6D82}" srcOrd="0" destOrd="0" presId="urn:microsoft.com/office/officeart/2005/8/layout/matrix3"/>
    <dgm:cxn modelId="{D2251699-EF9F-4122-BC16-E5142EAFF4EF}" type="presOf" srcId="{14F8677F-9706-42E5-8868-C0452DC8ABAF}" destId="{81484FC3-6F9D-4BB0-B549-93DA3304485B}" srcOrd="0" destOrd="0" presId="urn:microsoft.com/office/officeart/2005/8/layout/matrix3"/>
    <dgm:cxn modelId="{0B112A7F-A837-46AA-9694-53A0DEEA0147}" srcId="{CCC80035-FCF5-40AF-B5D6-5CE4B9183272}" destId="{14F8677F-9706-42E5-8868-C0452DC8ABAF}" srcOrd="2" destOrd="0" parTransId="{7FACFF66-B600-4223-B49F-2E472A33D396}" sibTransId="{1C2B0304-EF81-4FD1-B584-39FE0B11C989}"/>
    <dgm:cxn modelId="{F6278EDD-B61F-487F-90E0-8B368665F38A}" srcId="{CCC80035-FCF5-40AF-B5D6-5CE4B9183272}" destId="{E66F3388-50A5-4140-B404-BB54316FAA51}" srcOrd="3" destOrd="0" parTransId="{BCF8C264-77E9-4973-82BF-F9B6287C94D3}" sibTransId="{0CDC9371-3B14-4A12-9BE5-44D5003D9669}"/>
    <dgm:cxn modelId="{FB2F949D-6E48-4EBE-ACC3-155431B0930B}" type="presOf" srcId="{AEB1AA69-DB3D-4B82-89B0-CD247C71A845}" destId="{3F6A7BA3-C3A3-4E73-9DCA-32BB84C52BAB}" srcOrd="0" destOrd="0" presId="urn:microsoft.com/office/officeart/2005/8/layout/matrix3"/>
    <dgm:cxn modelId="{2049AF6C-1656-4BCA-AEFB-5F3683D701D6}" srcId="{CCC80035-FCF5-40AF-B5D6-5CE4B9183272}" destId="{AEB1AA69-DB3D-4B82-89B0-CD247C71A845}" srcOrd="1" destOrd="0" parTransId="{ACA319EA-F736-42BB-BE05-8C4BCFC06628}" sibTransId="{81B6FE63-A977-4FA8-BE00-8E22158A91FC}"/>
    <dgm:cxn modelId="{72DB3DFE-29E5-476A-9575-D7E3437C69D3}" type="presOf" srcId="{595772EB-8379-4E45-B92E-1D58CAE8F06A}" destId="{8A274349-EEDA-4E53-B406-5167B8A68E79}" srcOrd="0" destOrd="0" presId="urn:microsoft.com/office/officeart/2005/8/layout/matrix3"/>
    <dgm:cxn modelId="{4017D9F3-A5D0-48AF-A5B5-6BB77EC2E7B8}" srcId="{CCC80035-FCF5-40AF-B5D6-5CE4B9183272}" destId="{595772EB-8379-4E45-B92E-1D58CAE8F06A}" srcOrd="0" destOrd="0" parTransId="{B4A289B0-739E-4526-A9E2-A2DC6D8E8E46}" sibTransId="{F536E353-7DE8-4ABC-8899-A97D1F18DC07}"/>
    <dgm:cxn modelId="{9D19D383-5950-4DEF-8953-A604A394D794}" type="presOf" srcId="{E66F3388-50A5-4140-B404-BB54316FAA51}" destId="{1D55B148-6856-42BD-BAFE-A954C78A3857}" srcOrd="0" destOrd="0" presId="urn:microsoft.com/office/officeart/2005/8/layout/matrix3"/>
    <dgm:cxn modelId="{0906A8EB-C302-400D-B55F-DB2983381B52}" type="presParOf" srcId="{32460C67-D393-4B99-AF45-6A654F6A6D82}" destId="{9B261275-F729-4AC7-8C51-4FC291789C05}" srcOrd="0" destOrd="0" presId="urn:microsoft.com/office/officeart/2005/8/layout/matrix3"/>
    <dgm:cxn modelId="{303C1006-FB69-4C9A-BF6B-D90BBAA95983}" type="presParOf" srcId="{32460C67-D393-4B99-AF45-6A654F6A6D82}" destId="{8A274349-EEDA-4E53-B406-5167B8A68E79}" srcOrd="1" destOrd="0" presId="urn:microsoft.com/office/officeart/2005/8/layout/matrix3"/>
    <dgm:cxn modelId="{CF8B8AF2-58A2-4E69-B24D-8EA953AAF57D}" type="presParOf" srcId="{32460C67-D393-4B99-AF45-6A654F6A6D82}" destId="{3F6A7BA3-C3A3-4E73-9DCA-32BB84C52BAB}" srcOrd="2" destOrd="0" presId="urn:microsoft.com/office/officeart/2005/8/layout/matrix3"/>
    <dgm:cxn modelId="{602F3776-7ACE-442E-938E-43009B3174BB}" type="presParOf" srcId="{32460C67-D393-4B99-AF45-6A654F6A6D82}" destId="{81484FC3-6F9D-4BB0-B549-93DA3304485B}" srcOrd="3" destOrd="0" presId="urn:microsoft.com/office/officeart/2005/8/layout/matrix3"/>
    <dgm:cxn modelId="{7BAFAC4B-ACB9-4D64-A48F-9306922FA135}" type="presParOf" srcId="{32460C67-D393-4B99-AF45-6A654F6A6D82}" destId="{1D55B148-6856-42BD-BAFE-A954C78A385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041501A6-C44C-4227-BF03-78F09F0F71FB}"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pt-BR"/>
        </a:p>
      </dgm:t>
    </dgm:pt>
    <dgm:pt modelId="{58C6BF52-7CC5-4270-9309-88C08871C2B5}">
      <dgm:prSet/>
      <dgm:spPr>
        <a:solidFill>
          <a:srgbClr val="FF0000"/>
        </a:solidFill>
      </dgm:spPr>
      <dgm:t>
        <a:bodyPr/>
        <a:lstStyle/>
        <a:p>
          <a:pPr rtl="0"/>
          <a:r>
            <a:rPr lang="pt-BR" smtClean="0">
              <a:effectLst>
                <a:glow rad="228600">
                  <a:schemeClr val="accent1">
                    <a:satMod val="175000"/>
                    <a:alpha val="40000"/>
                  </a:schemeClr>
                </a:glow>
              </a:effectLst>
            </a:rPr>
            <a:t>C#</a:t>
          </a:r>
          <a:endParaRPr lang="pt-BR">
            <a:effectLst>
              <a:glow rad="228600">
                <a:schemeClr val="accent1">
                  <a:satMod val="175000"/>
                  <a:alpha val="40000"/>
                </a:schemeClr>
              </a:glow>
            </a:effectLst>
          </a:endParaRPr>
        </a:p>
      </dgm:t>
    </dgm:pt>
    <dgm:pt modelId="{C0FD0D14-729F-4139-AE05-56C05BB05CA0}" type="parTrans" cxnId="{17C2706E-6B30-424B-AEC6-123F5D66360C}">
      <dgm:prSet/>
      <dgm:spPr/>
      <dgm:t>
        <a:bodyPr/>
        <a:lstStyle/>
        <a:p>
          <a:endParaRPr lang="pt-BR"/>
        </a:p>
      </dgm:t>
    </dgm:pt>
    <dgm:pt modelId="{CF2C80A5-CDD5-48A2-BBE9-16AC2E2328BD}" type="sibTrans" cxnId="{17C2706E-6B30-424B-AEC6-123F5D66360C}">
      <dgm:prSet/>
      <dgm:spPr/>
      <dgm:t>
        <a:bodyPr/>
        <a:lstStyle/>
        <a:p>
          <a:endParaRPr lang="pt-BR"/>
        </a:p>
      </dgm:t>
    </dgm:pt>
    <dgm:pt modelId="{A051793E-0BC2-4458-AB21-5270CC32A1A4}">
      <dgm:prSet/>
      <dgm:spPr>
        <a:solidFill>
          <a:srgbClr val="FF0000"/>
        </a:solidFill>
      </dgm:spPr>
      <dgm:t>
        <a:bodyPr/>
        <a:lstStyle/>
        <a:p>
          <a:pPr rtl="0"/>
          <a:r>
            <a:rPr lang="en-US" smtClean="0">
              <a:effectLst>
                <a:glow rad="228600">
                  <a:schemeClr val="accent1">
                    <a:satMod val="175000"/>
                    <a:alpha val="40000"/>
                  </a:schemeClr>
                </a:glow>
              </a:effectLst>
            </a:rPr>
            <a:t>Variáveis</a:t>
          </a:r>
          <a:endParaRPr lang="pt-BR">
            <a:effectLst>
              <a:glow rad="228600">
                <a:schemeClr val="accent1">
                  <a:satMod val="175000"/>
                  <a:alpha val="40000"/>
                </a:schemeClr>
              </a:glow>
            </a:effectLst>
          </a:endParaRPr>
        </a:p>
      </dgm:t>
    </dgm:pt>
    <dgm:pt modelId="{C43F11E1-E53D-4124-9AAC-4DA8134948E5}" type="parTrans" cxnId="{CC275BB5-93B5-43D3-B3F9-1811A64D0D7B}">
      <dgm:prSet/>
      <dgm:spPr/>
      <dgm:t>
        <a:bodyPr/>
        <a:lstStyle/>
        <a:p>
          <a:endParaRPr lang="pt-BR"/>
        </a:p>
      </dgm:t>
    </dgm:pt>
    <dgm:pt modelId="{73BA0990-9A2B-41AA-9E6E-2C53EF33AC2F}" type="sibTrans" cxnId="{CC275BB5-93B5-43D3-B3F9-1811A64D0D7B}">
      <dgm:prSet/>
      <dgm:spPr/>
      <dgm:t>
        <a:bodyPr/>
        <a:lstStyle/>
        <a:p>
          <a:endParaRPr lang="pt-BR"/>
        </a:p>
      </dgm:t>
    </dgm:pt>
    <dgm:pt modelId="{124048CE-B744-460C-AC1F-7C07B22C3265}">
      <dgm:prSet/>
      <dgm:spPr>
        <a:solidFill>
          <a:srgbClr val="FF0000"/>
        </a:solidFill>
      </dgm:spPr>
      <dgm:t>
        <a:bodyPr/>
        <a:lstStyle/>
        <a:p>
          <a:pPr rtl="0"/>
          <a:r>
            <a:rPr lang="en-US" smtClean="0">
              <a:effectLst>
                <a:glow rad="228600">
                  <a:schemeClr val="accent1">
                    <a:satMod val="175000"/>
                    <a:alpha val="40000"/>
                  </a:schemeClr>
                </a:glow>
              </a:effectLst>
            </a:rPr>
            <a:t>Constantes</a:t>
          </a:r>
          <a:endParaRPr lang="pt-BR">
            <a:effectLst>
              <a:glow rad="228600">
                <a:schemeClr val="accent1">
                  <a:satMod val="175000"/>
                  <a:alpha val="40000"/>
                </a:schemeClr>
              </a:glow>
            </a:effectLst>
          </a:endParaRPr>
        </a:p>
      </dgm:t>
    </dgm:pt>
    <dgm:pt modelId="{0FF9361A-DF07-4B8B-83EA-A9586ED841A6}" type="parTrans" cxnId="{E134827F-69AF-451A-9650-E1CC819CB01B}">
      <dgm:prSet/>
      <dgm:spPr/>
      <dgm:t>
        <a:bodyPr/>
        <a:lstStyle/>
        <a:p>
          <a:endParaRPr lang="pt-BR"/>
        </a:p>
      </dgm:t>
    </dgm:pt>
    <dgm:pt modelId="{34E99D60-B01C-4E17-BCA4-DFEBEFC2097E}" type="sibTrans" cxnId="{E134827F-69AF-451A-9650-E1CC819CB01B}">
      <dgm:prSet/>
      <dgm:spPr/>
      <dgm:t>
        <a:bodyPr/>
        <a:lstStyle/>
        <a:p>
          <a:endParaRPr lang="pt-BR"/>
        </a:p>
      </dgm:t>
    </dgm:pt>
    <dgm:pt modelId="{D0317434-E421-47E8-A82B-631B3E0E3CA7}">
      <dgm:prSet/>
      <dgm:spPr>
        <a:solidFill>
          <a:srgbClr val="FF0000"/>
        </a:solidFill>
      </dgm:spPr>
      <dgm:t>
        <a:bodyPr/>
        <a:lstStyle/>
        <a:p>
          <a:pPr rtl="0"/>
          <a:r>
            <a:rPr lang="en-US" smtClean="0">
              <a:effectLst>
                <a:glow rad="228600">
                  <a:schemeClr val="accent1">
                    <a:satMod val="175000"/>
                    <a:alpha val="40000"/>
                  </a:schemeClr>
                </a:glow>
              </a:effectLst>
            </a:rPr>
            <a:t>Condicionais</a:t>
          </a:r>
          <a:endParaRPr lang="pt-BR">
            <a:effectLst>
              <a:glow rad="228600">
                <a:schemeClr val="accent1">
                  <a:satMod val="175000"/>
                  <a:alpha val="40000"/>
                </a:schemeClr>
              </a:glow>
            </a:effectLst>
          </a:endParaRPr>
        </a:p>
      </dgm:t>
    </dgm:pt>
    <dgm:pt modelId="{BA71883F-7421-44E0-AB25-E85FF43F8485}" type="parTrans" cxnId="{394B5621-EFE6-4D26-83F0-C70AB3199EE4}">
      <dgm:prSet/>
      <dgm:spPr/>
      <dgm:t>
        <a:bodyPr/>
        <a:lstStyle/>
        <a:p>
          <a:endParaRPr lang="pt-BR"/>
        </a:p>
      </dgm:t>
    </dgm:pt>
    <dgm:pt modelId="{035757A9-C86E-4877-9A2D-2817A7AFE5A0}" type="sibTrans" cxnId="{394B5621-EFE6-4D26-83F0-C70AB3199EE4}">
      <dgm:prSet/>
      <dgm:spPr/>
      <dgm:t>
        <a:bodyPr/>
        <a:lstStyle/>
        <a:p>
          <a:endParaRPr lang="pt-BR"/>
        </a:p>
      </dgm:t>
    </dgm:pt>
    <dgm:pt modelId="{14378EF2-9B99-4B9E-935C-875AA8918993}">
      <dgm:prSet/>
      <dgm:spPr>
        <a:solidFill>
          <a:srgbClr val="FF0000"/>
        </a:solidFill>
      </dgm:spPr>
      <dgm:t>
        <a:bodyPr/>
        <a:lstStyle/>
        <a:p>
          <a:pPr rtl="0"/>
          <a:r>
            <a:rPr lang="en-US" dirty="0" smtClean="0">
              <a:effectLst>
                <a:glow rad="228600">
                  <a:schemeClr val="accent1">
                    <a:satMod val="175000"/>
                    <a:alpha val="40000"/>
                  </a:schemeClr>
                </a:glow>
              </a:effectLst>
            </a:rPr>
            <a:t>Random</a:t>
          </a:r>
          <a:endParaRPr lang="pt-BR" dirty="0">
            <a:effectLst>
              <a:glow rad="228600">
                <a:schemeClr val="accent1">
                  <a:satMod val="175000"/>
                  <a:alpha val="40000"/>
                </a:schemeClr>
              </a:glow>
            </a:effectLst>
          </a:endParaRPr>
        </a:p>
      </dgm:t>
    </dgm:pt>
    <dgm:pt modelId="{CED0DFBB-810D-4904-A558-46B1DF35AD55}" type="parTrans" cxnId="{07C2A52F-442E-4422-AD78-10A41F4D01F7}">
      <dgm:prSet/>
      <dgm:spPr/>
      <dgm:t>
        <a:bodyPr/>
        <a:lstStyle/>
        <a:p>
          <a:endParaRPr lang="pt-BR"/>
        </a:p>
      </dgm:t>
    </dgm:pt>
    <dgm:pt modelId="{71209912-EDC3-46E7-9AA2-C5F795D1437F}" type="sibTrans" cxnId="{07C2A52F-442E-4422-AD78-10A41F4D01F7}">
      <dgm:prSet/>
      <dgm:spPr/>
      <dgm:t>
        <a:bodyPr/>
        <a:lstStyle/>
        <a:p>
          <a:endParaRPr lang="pt-BR"/>
        </a:p>
      </dgm:t>
    </dgm:pt>
    <dgm:pt modelId="{06C7B211-0C38-42C4-A719-6952F0E5E35A}">
      <dgm:prSet/>
      <dgm:spPr>
        <a:solidFill>
          <a:srgbClr val="FF0000"/>
        </a:solidFill>
      </dgm:spPr>
      <dgm:t>
        <a:bodyPr/>
        <a:lstStyle/>
        <a:p>
          <a:r>
            <a:rPr lang="en-US" dirty="0" smtClean="0"/>
            <a:t>Debug</a:t>
          </a:r>
        </a:p>
      </dgm:t>
    </dgm:pt>
    <dgm:pt modelId="{F05A60EB-ACD2-4646-89D0-37D5AE835DF2}" type="parTrans" cxnId="{3C0E0A79-F2B9-4E5A-B0FC-1F32D91E869C}">
      <dgm:prSet/>
      <dgm:spPr/>
      <dgm:t>
        <a:bodyPr/>
        <a:lstStyle/>
        <a:p>
          <a:endParaRPr lang="pt-BR"/>
        </a:p>
      </dgm:t>
    </dgm:pt>
    <dgm:pt modelId="{B1E75D29-26F9-405E-851B-9E962A6E73F5}" type="sibTrans" cxnId="{3C0E0A79-F2B9-4E5A-B0FC-1F32D91E869C}">
      <dgm:prSet/>
      <dgm:spPr/>
      <dgm:t>
        <a:bodyPr/>
        <a:lstStyle/>
        <a:p>
          <a:endParaRPr lang="pt-BR"/>
        </a:p>
      </dgm:t>
    </dgm:pt>
    <dgm:pt modelId="{A44122C6-D6C4-4E0F-BE11-2DD3A688AB24}" type="pres">
      <dgm:prSet presAssocID="{041501A6-C44C-4227-BF03-78F09F0F71FB}" presName="CompostProcess" presStyleCnt="0">
        <dgm:presLayoutVars>
          <dgm:dir/>
          <dgm:resizeHandles val="exact"/>
        </dgm:presLayoutVars>
      </dgm:prSet>
      <dgm:spPr/>
      <dgm:t>
        <a:bodyPr/>
        <a:lstStyle/>
        <a:p>
          <a:endParaRPr lang="pt-BR"/>
        </a:p>
      </dgm:t>
    </dgm:pt>
    <dgm:pt modelId="{20A17B44-B075-4270-A856-87B47C16C04C}" type="pres">
      <dgm:prSet presAssocID="{041501A6-C44C-4227-BF03-78F09F0F71FB}" presName="arrow" presStyleLbl="bgShp" presStyleIdx="0" presStyleCnt="1"/>
      <dgm:spPr/>
      <dgm:t>
        <a:bodyPr/>
        <a:lstStyle/>
        <a:p>
          <a:endParaRPr lang="pt-BR"/>
        </a:p>
      </dgm:t>
    </dgm:pt>
    <dgm:pt modelId="{511483C0-CC43-4406-B455-6251D6E4B92B}" type="pres">
      <dgm:prSet presAssocID="{041501A6-C44C-4227-BF03-78F09F0F71FB}" presName="linearProcess" presStyleCnt="0"/>
      <dgm:spPr/>
      <dgm:t>
        <a:bodyPr/>
        <a:lstStyle/>
        <a:p>
          <a:endParaRPr lang="pt-BR"/>
        </a:p>
      </dgm:t>
    </dgm:pt>
    <dgm:pt modelId="{59ECCB5E-CE7A-49F7-ADE6-08B9107CCB8A}" type="pres">
      <dgm:prSet presAssocID="{06C7B211-0C38-42C4-A719-6952F0E5E35A}" presName="textNode" presStyleLbl="node1" presStyleIdx="0" presStyleCnt="6">
        <dgm:presLayoutVars>
          <dgm:bulletEnabled val="1"/>
        </dgm:presLayoutVars>
      </dgm:prSet>
      <dgm:spPr/>
      <dgm:t>
        <a:bodyPr/>
        <a:lstStyle/>
        <a:p>
          <a:endParaRPr lang="pt-BR"/>
        </a:p>
      </dgm:t>
    </dgm:pt>
    <dgm:pt modelId="{6169E112-3264-4291-8BDB-C6156CCB5E2E}" type="pres">
      <dgm:prSet presAssocID="{B1E75D29-26F9-405E-851B-9E962A6E73F5}" presName="sibTrans" presStyleCnt="0"/>
      <dgm:spPr/>
    </dgm:pt>
    <dgm:pt modelId="{57415686-9EB1-4720-AC02-384E09B0D434}" type="pres">
      <dgm:prSet presAssocID="{58C6BF52-7CC5-4270-9309-88C08871C2B5}" presName="textNode" presStyleLbl="node1" presStyleIdx="1" presStyleCnt="6">
        <dgm:presLayoutVars>
          <dgm:bulletEnabled val="1"/>
        </dgm:presLayoutVars>
      </dgm:prSet>
      <dgm:spPr/>
      <dgm:t>
        <a:bodyPr/>
        <a:lstStyle/>
        <a:p>
          <a:endParaRPr lang="pt-BR"/>
        </a:p>
      </dgm:t>
    </dgm:pt>
    <dgm:pt modelId="{8F9A397C-DB4B-4D2A-9B2D-B6756B30FC3E}" type="pres">
      <dgm:prSet presAssocID="{CF2C80A5-CDD5-48A2-BBE9-16AC2E2328BD}" presName="sibTrans" presStyleCnt="0"/>
      <dgm:spPr/>
      <dgm:t>
        <a:bodyPr/>
        <a:lstStyle/>
        <a:p>
          <a:endParaRPr lang="pt-BR"/>
        </a:p>
      </dgm:t>
    </dgm:pt>
    <dgm:pt modelId="{F93A590F-29FA-43E1-A95E-2C793E0B2E6D}" type="pres">
      <dgm:prSet presAssocID="{A051793E-0BC2-4458-AB21-5270CC32A1A4}" presName="textNode" presStyleLbl="node1" presStyleIdx="2" presStyleCnt="6">
        <dgm:presLayoutVars>
          <dgm:bulletEnabled val="1"/>
        </dgm:presLayoutVars>
      </dgm:prSet>
      <dgm:spPr/>
      <dgm:t>
        <a:bodyPr/>
        <a:lstStyle/>
        <a:p>
          <a:endParaRPr lang="pt-BR"/>
        </a:p>
      </dgm:t>
    </dgm:pt>
    <dgm:pt modelId="{125E09D6-512E-46DC-B1EF-CFC3585F5642}" type="pres">
      <dgm:prSet presAssocID="{73BA0990-9A2B-41AA-9E6E-2C53EF33AC2F}" presName="sibTrans" presStyleCnt="0"/>
      <dgm:spPr/>
      <dgm:t>
        <a:bodyPr/>
        <a:lstStyle/>
        <a:p>
          <a:endParaRPr lang="pt-BR"/>
        </a:p>
      </dgm:t>
    </dgm:pt>
    <dgm:pt modelId="{BFDCD9A0-C074-436F-B51E-E6DF0B710869}" type="pres">
      <dgm:prSet presAssocID="{124048CE-B744-460C-AC1F-7C07B22C3265}" presName="textNode" presStyleLbl="node1" presStyleIdx="3" presStyleCnt="6">
        <dgm:presLayoutVars>
          <dgm:bulletEnabled val="1"/>
        </dgm:presLayoutVars>
      </dgm:prSet>
      <dgm:spPr/>
      <dgm:t>
        <a:bodyPr/>
        <a:lstStyle/>
        <a:p>
          <a:endParaRPr lang="pt-BR"/>
        </a:p>
      </dgm:t>
    </dgm:pt>
    <dgm:pt modelId="{BCA5655D-5F62-432F-B6B5-08D0904BE037}" type="pres">
      <dgm:prSet presAssocID="{34E99D60-B01C-4E17-BCA4-DFEBEFC2097E}" presName="sibTrans" presStyleCnt="0"/>
      <dgm:spPr/>
      <dgm:t>
        <a:bodyPr/>
        <a:lstStyle/>
        <a:p>
          <a:endParaRPr lang="pt-BR"/>
        </a:p>
      </dgm:t>
    </dgm:pt>
    <dgm:pt modelId="{F6CB89C2-77CD-461E-81D9-C7DFEDD845D9}" type="pres">
      <dgm:prSet presAssocID="{D0317434-E421-47E8-A82B-631B3E0E3CA7}" presName="textNode" presStyleLbl="node1" presStyleIdx="4" presStyleCnt="6">
        <dgm:presLayoutVars>
          <dgm:bulletEnabled val="1"/>
        </dgm:presLayoutVars>
      </dgm:prSet>
      <dgm:spPr/>
      <dgm:t>
        <a:bodyPr/>
        <a:lstStyle/>
        <a:p>
          <a:endParaRPr lang="pt-BR"/>
        </a:p>
      </dgm:t>
    </dgm:pt>
    <dgm:pt modelId="{4F4CE9FE-9981-4CCD-9BB6-364F45E398A3}" type="pres">
      <dgm:prSet presAssocID="{035757A9-C86E-4877-9A2D-2817A7AFE5A0}" presName="sibTrans" presStyleCnt="0"/>
      <dgm:spPr/>
      <dgm:t>
        <a:bodyPr/>
        <a:lstStyle/>
        <a:p>
          <a:endParaRPr lang="pt-BR"/>
        </a:p>
      </dgm:t>
    </dgm:pt>
    <dgm:pt modelId="{F293FB58-FDBF-40DF-B768-D2D4C911D313}" type="pres">
      <dgm:prSet presAssocID="{14378EF2-9B99-4B9E-935C-875AA8918993}" presName="textNode" presStyleLbl="node1" presStyleIdx="5" presStyleCnt="6">
        <dgm:presLayoutVars>
          <dgm:bulletEnabled val="1"/>
        </dgm:presLayoutVars>
      </dgm:prSet>
      <dgm:spPr/>
      <dgm:t>
        <a:bodyPr/>
        <a:lstStyle/>
        <a:p>
          <a:endParaRPr lang="pt-BR"/>
        </a:p>
      </dgm:t>
    </dgm:pt>
  </dgm:ptLst>
  <dgm:cxnLst>
    <dgm:cxn modelId="{17C2706E-6B30-424B-AEC6-123F5D66360C}" srcId="{041501A6-C44C-4227-BF03-78F09F0F71FB}" destId="{58C6BF52-7CC5-4270-9309-88C08871C2B5}" srcOrd="1" destOrd="0" parTransId="{C0FD0D14-729F-4139-AE05-56C05BB05CA0}" sibTransId="{CF2C80A5-CDD5-48A2-BBE9-16AC2E2328BD}"/>
    <dgm:cxn modelId="{394B5621-EFE6-4D26-83F0-C70AB3199EE4}" srcId="{041501A6-C44C-4227-BF03-78F09F0F71FB}" destId="{D0317434-E421-47E8-A82B-631B3E0E3CA7}" srcOrd="4" destOrd="0" parTransId="{BA71883F-7421-44E0-AB25-E85FF43F8485}" sibTransId="{035757A9-C86E-4877-9A2D-2817A7AFE5A0}"/>
    <dgm:cxn modelId="{06B2CADB-D2FC-49D9-BF33-64E34B2F17E6}" type="presOf" srcId="{A051793E-0BC2-4458-AB21-5270CC32A1A4}" destId="{F93A590F-29FA-43E1-A95E-2C793E0B2E6D}" srcOrd="0" destOrd="0" presId="urn:microsoft.com/office/officeart/2005/8/layout/hProcess9"/>
    <dgm:cxn modelId="{07C2A52F-442E-4422-AD78-10A41F4D01F7}" srcId="{041501A6-C44C-4227-BF03-78F09F0F71FB}" destId="{14378EF2-9B99-4B9E-935C-875AA8918993}" srcOrd="5" destOrd="0" parTransId="{CED0DFBB-810D-4904-A558-46B1DF35AD55}" sibTransId="{71209912-EDC3-46E7-9AA2-C5F795D1437F}"/>
    <dgm:cxn modelId="{01E5E143-B3AF-4DAB-A6E3-3075BAEB057F}" type="presOf" srcId="{041501A6-C44C-4227-BF03-78F09F0F71FB}" destId="{A44122C6-D6C4-4E0F-BE11-2DD3A688AB24}" srcOrd="0" destOrd="0" presId="urn:microsoft.com/office/officeart/2005/8/layout/hProcess9"/>
    <dgm:cxn modelId="{E83E2E24-7ECA-4ACE-B5FD-DB5CA9FB1632}" type="presOf" srcId="{14378EF2-9B99-4B9E-935C-875AA8918993}" destId="{F293FB58-FDBF-40DF-B768-D2D4C911D313}" srcOrd="0" destOrd="0" presId="urn:microsoft.com/office/officeart/2005/8/layout/hProcess9"/>
    <dgm:cxn modelId="{E4225AFE-DC29-414D-8CE3-BEEFD81273A5}" type="presOf" srcId="{58C6BF52-7CC5-4270-9309-88C08871C2B5}" destId="{57415686-9EB1-4720-AC02-384E09B0D434}" srcOrd="0" destOrd="0" presId="urn:microsoft.com/office/officeart/2005/8/layout/hProcess9"/>
    <dgm:cxn modelId="{3C0E0A79-F2B9-4E5A-B0FC-1F32D91E869C}" srcId="{041501A6-C44C-4227-BF03-78F09F0F71FB}" destId="{06C7B211-0C38-42C4-A719-6952F0E5E35A}" srcOrd="0" destOrd="0" parTransId="{F05A60EB-ACD2-4646-89D0-37D5AE835DF2}" sibTransId="{B1E75D29-26F9-405E-851B-9E962A6E73F5}"/>
    <dgm:cxn modelId="{CC275BB5-93B5-43D3-B3F9-1811A64D0D7B}" srcId="{041501A6-C44C-4227-BF03-78F09F0F71FB}" destId="{A051793E-0BC2-4458-AB21-5270CC32A1A4}" srcOrd="2" destOrd="0" parTransId="{C43F11E1-E53D-4124-9AAC-4DA8134948E5}" sibTransId="{73BA0990-9A2B-41AA-9E6E-2C53EF33AC2F}"/>
    <dgm:cxn modelId="{F580125E-BFF0-48DD-ADC7-630FC472716D}" type="presOf" srcId="{D0317434-E421-47E8-A82B-631B3E0E3CA7}" destId="{F6CB89C2-77CD-461E-81D9-C7DFEDD845D9}" srcOrd="0" destOrd="0" presId="urn:microsoft.com/office/officeart/2005/8/layout/hProcess9"/>
    <dgm:cxn modelId="{2FD490EC-3876-46C0-80F4-BCB94D1251A7}" type="presOf" srcId="{124048CE-B744-460C-AC1F-7C07B22C3265}" destId="{BFDCD9A0-C074-436F-B51E-E6DF0B710869}" srcOrd="0" destOrd="0" presId="urn:microsoft.com/office/officeart/2005/8/layout/hProcess9"/>
    <dgm:cxn modelId="{E134827F-69AF-451A-9650-E1CC819CB01B}" srcId="{041501A6-C44C-4227-BF03-78F09F0F71FB}" destId="{124048CE-B744-460C-AC1F-7C07B22C3265}" srcOrd="3" destOrd="0" parTransId="{0FF9361A-DF07-4B8B-83EA-A9586ED841A6}" sibTransId="{34E99D60-B01C-4E17-BCA4-DFEBEFC2097E}"/>
    <dgm:cxn modelId="{60155C5D-A391-4E30-8C54-5FD16C2FF36E}" type="presOf" srcId="{06C7B211-0C38-42C4-A719-6952F0E5E35A}" destId="{59ECCB5E-CE7A-49F7-ADE6-08B9107CCB8A}" srcOrd="0" destOrd="0" presId="urn:microsoft.com/office/officeart/2005/8/layout/hProcess9"/>
    <dgm:cxn modelId="{46FFD59A-A8AE-42DA-8B6A-809E10BDC421}" type="presParOf" srcId="{A44122C6-D6C4-4E0F-BE11-2DD3A688AB24}" destId="{20A17B44-B075-4270-A856-87B47C16C04C}" srcOrd="0" destOrd="0" presId="urn:microsoft.com/office/officeart/2005/8/layout/hProcess9"/>
    <dgm:cxn modelId="{E73FABCD-47B6-4695-944F-8B2D5DE1B22B}" type="presParOf" srcId="{A44122C6-D6C4-4E0F-BE11-2DD3A688AB24}" destId="{511483C0-CC43-4406-B455-6251D6E4B92B}" srcOrd="1" destOrd="0" presId="urn:microsoft.com/office/officeart/2005/8/layout/hProcess9"/>
    <dgm:cxn modelId="{9F71779A-0BF2-4123-94A7-CAF1771966C0}" type="presParOf" srcId="{511483C0-CC43-4406-B455-6251D6E4B92B}" destId="{59ECCB5E-CE7A-49F7-ADE6-08B9107CCB8A}" srcOrd="0" destOrd="0" presId="urn:microsoft.com/office/officeart/2005/8/layout/hProcess9"/>
    <dgm:cxn modelId="{07159D03-D48C-47DF-B297-BFED5D422C4E}" type="presParOf" srcId="{511483C0-CC43-4406-B455-6251D6E4B92B}" destId="{6169E112-3264-4291-8BDB-C6156CCB5E2E}" srcOrd="1" destOrd="0" presId="urn:microsoft.com/office/officeart/2005/8/layout/hProcess9"/>
    <dgm:cxn modelId="{40BEEFEA-32AB-4CC2-9337-9A11CAF64A70}" type="presParOf" srcId="{511483C0-CC43-4406-B455-6251D6E4B92B}" destId="{57415686-9EB1-4720-AC02-384E09B0D434}" srcOrd="2" destOrd="0" presId="urn:microsoft.com/office/officeart/2005/8/layout/hProcess9"/>
    <dgm:cxn modelId="{80C28975-520F-45DC-B695-60B8AB20E3BE}" type="presParOf" srcId="{511483C0-CC43-4406-B455-6251D6E4B92B}" destId="{8F9A397C-DB4B-4D2A-9B2D-B6756B30FC3E}" srcOrd="3" destOrd="0" presId="urn:microsoft.com/office/officeart/2005/8/layout/hProcess9"/>
    <dgm:cxn modelId="{60656B35-BC93-415D-A0C2-4C10C1AC6BE4}" type="presParOf" srcId="{511483C0-CC43-4406-B455-6251D6E4B92B}" destId="{F93A590F-29FA-43E1-A95E-2C793E0B2E6D}" srcOrd="4" destOrd="0" presId="urn:microsoft.com/office/officeart/2005/8/layout/hProcess9"/>
    <dgm:cxn modelId="{7B096407-1BCE-49ED-8596-B992FAAEBAAB}" type="presParOf" srcId="{511483C0-CC43-4406-B455-6251D6E4B92B}" destId="{125E09D6-512E-46DC-B1EF-CFC3585F5642}" srcOrd="5" destOrd="0" presId="urn:microsoft.com/office/officeart/2005/8/layout/hProcess9"/>
    <dgm:cxn modelId="{428BF0D9-C11F-4428-A5C2-ECD74D86377F}" type="presParOf" srcId="{511483C0-CC43-4406-B455-6251D6E4B92B}" destId="{BFDCD9A0-C074-436F-B51E-E6DF0B710869}" srcOrd="6" destOrd="0" presId="urn:microsoft.com/office/officeart/2005/8/layout/hProcess9"/>
    <dgm:cxn modelId="{67FF148B-FA66-4D08-9DA9-D6D33D50A11A}" type="presParOf" srcId="{511483C0-CC43-4406-B455-6251D6E4B92B}" destId="{BCA5655D-5F62-432F-B6B5-08D0904BE037}" srcOrd="7" destOrd="0" presId="urn:microsoft.com/office/officeart/2005/8/layout/hProcess9"/>
    <dgm:cxn modelId="{172DD132-A584-4733-A982-4CC9447643D4}" type="presParOf" srcId="{511483C0-CC43-4406-B455-6251D6E4B92B}" destId="{F6CB89C2-77CD-461E-81D9-C7DFEDD845D9}" srcOrd="8" destOrd="0" presId="urn:microsoft.com/office/officeart/2005/8/layout/hProcess9"/>
    <dgm:cxn modelId="{BCD03F4A-2C12-4007-9DD1-F25D29013A25}" type="presParOf" srcId="{511483C0-CC43-4406-B455-6251D6E4B92B}" destId="{4F4CE9FE-9981-4CCD-9BB6-364F45E398A3}" srcOrd="9" destOrd="0" presId="urn:microsoft.com/office/officeart/2005/8/layout/hProcess9"/>
    <dgm:cxn modelId="{32AD2B41-61E7-415E-A7CB-DA6F8F524ED8}" type="presParOf" srcId="{511483C0-CC43-4406-B455-6251D6E4B92B}" destId="{F293FB58-FDBF-40DF-B768-D2D4C911D313}"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177AD-D9D0-4733-B049-E9F0DE7E9C7C}" type="doc">
      <dgm:prSet loTypeId="urn:microsoft.com/office/officeart/2005/8/layout/hProcess9" loCatId="process" qsTypeId="urn:microsoft.com/office/officeart/2005/8/quickstyle/simple2" qsCatId="simple" csTypeId="urn:microsoft.com/office/officeart/2005/8/colors/accent1_2" csCatId="accent1" phldr="1"/>
      <dgm:spPr/>
      <dgm:t>
        <a:bodyPr/>
        <a:lstStyle/>
        <a:p>
          <a:endParaRPr lang="pt-BR"/>
        </a:p>
      </dgm:t>
    </dgm:pt>
    <dgm:pt modelId="{90D0D874-063E-496C-B76C-BB1FA6868D6B}">
      <dgm:prSet/>
      <dgm:spPr>
        <a:solidFill>
          <a:srgbClr val="FF0000"/>
        </a:solidFill>
      </dgm:spPr>
      <dgm:t>
        <a:bodyPr/>
        <a:lstStyle/>
        <a:p>
          <a:pPr rtl="0"/>
          <a:r>
            <a:rPr lang="pt-BR" dirty="0" smtClean="0">
              <a:effectLst>
                <a:glow rad="101600">
                  <a:schemeClr val="accent1">
                    <a:satMod val="175000"/>
                    <a:alpha val="40000"/>
                  </a:schemeClr>
                </a:glow>
              </a:effectLst>
            </a:rPr>
            <a:t>Horários/Presença</a:t>
          </a:r>
          <a:endParaRPr lang="pt-BR" dirty="0">
            <a:effectLst>
              <a:glow rad="101600">
                <a:schemeClr val="accent1">
                  <a:satMod val="175000"/>
                  <a:alpha val="40000"/>
                </a:schemeClr>
              </a:glow>
            </a:effectLst>
          </a:endParaRPr>
        </a:p>
      </dgm:t>
    </dgm:pt>
    <dgm:pt modelId="{A7B06265-8E86-49B9-9152-388FC680AD75}" type="parTrans" cxnId="{9AD503A8-8998-4063-9FB9-15BDE11F5684}">
      <dgm:prSet/>
      <dgm:spPr/>
      <dgm:t>
        <a:bodyPr/>
        <a:lstStyle/>
        <a:p>
          <a:endParaRPr lang="pt-BR"/>
        </a:p>
      </dgm:t>
    </dgm:pt>
    <dgm:pt modelId="{2D2EA699-EB98-4D93-BCD1-E4F06857296F}" type="sibTrans" cxnId="{9AD503A8-8998-4063-9FB9-15BDE11F5684}">
      <dgm:prSet/>
      <dgm:spPr/>
      <dgm:t>
        <a:bodyPr/>
        <a:lstStyle/>
        <a:p>
          <a:endParaRPr lang="pt-BR"/>
        </a:p>
      </dgm:t>
    </dgm:pt>
    <dgm:pt modelId="{134FE737-2A99-4E98-AE5C-A2921D41264F}">
      <dgm:prSet/>
      <dgm:spPr>
        <a:solidFill>
          <a:srgbClr val="FF0000"/>
        </a:solidFill>
      </dgm:spPr>
      <dgm:t>
        <a:bodyPr/>
        <a:lstStyle/>
        <a:p>
          <a:pPr rtl="0"/>
          <a:r>
            <a:rPr lang="pt-BR" smtClean="0">
              <a:effectLst>
                <a:glow rad="101600">
                  <a:schemeClr val="accent1">
                    <a:satMod val="175000"/>
                    <a:alpha val="40000"/>
                  </a:schemeClr>
                </a:glow>
              </a:effectLst>
            </a:rPr>
            <a:t>Dúvidas</a:t>
          </a:r>
          <a:endParaRPr lang="pt-BR">
            <a:effectLst>
              <a:glow rad="101600">
                <a:schemeClr val="accent1">
                  <a:satMod val="175000"/>
                  <a:alpha val="40000"/>
                </a:schemeClr>
              </a:glow>
            </a:effectLst>
          </a:endParaRPr>
        </a:p>
      </dgm:t>
    </dgm:pt>
    <dgm:pt modelId="{564A420B-E59A-4449-BE2B-ECDC05019729}" type="parTrans" cxnId="{44FA9DE0-97EE-451B-9F2D-71A6CD3E23C9}">
      <dgm:prSet/>
      <dgm:spPr/>
      <dgm:t>
        <a:bodyPr/>
        <a:lstStyle/>
        <a:p>
          <a:endParaRPr lang="pt-BR"/>
        </a:p>
      </dgm:t>
    </dgm:pt>
    <dgm:pt modelId="{D8E73602-26E1-40C0-B361-AF9BC7AEB7FE}" type="sibTrans" cxnId="{44FA9DE0-97EE-451B-9F2D-71A6CD3E23C9}">
      <dgm:prSet/>
      <dgm:spPr/>
      <dgm:t>
        <a:bodyPr/>
        <a:lstStyle/>
        <a:p>
          <a:endParaRPr lang="pt-BR"/>
        </a:p>
      </dgm:t>
    </dgm:pt>
    <dgm:pt modelId="{0ED2AB9E-747A-4F27-9E8E-5EA010ABB301}">
      <dgm:prSet/>
      <dgm:spPr>
        <a:solidFill>
          <a:srgbClr val="FF0000"/>
        </a:solidFill>
      </dgm:spPr>
      <dgm:t>
        <a:bodyPr/>
        <a:lstStyle/>
        <a:p>
          <a:pPr rtl="0"/>
          <a:r>
            <a:rPr lang="pt-BR" smtClean="0">
              <a:effectLst>
                <a:glow rad="101600">
                  <a:schemeClr val="accent1">
                    <a:satMod val="175000"/>
                    <a:alpha val="40000"/>
                  </a:schemeClr>
                </a:glow>
              </a:effectLst>
            </a:rPr>
            <a:t>Trabalhos </a:t>
          </a:r>
          <a:endParaRPr lang="pt-BR">
            <a:effectLst>
              <a:glow rad="101600">
                <a:schemeClr val="accent1">
                  <a:satMod val="175000"/>
                  <a:alpha val="40000"/>
                </a:schemeClr>
              </a:glow>
            </a:effectLst>
          </a:endParaRPr>
        </a:p>
      </dgm:t>
    </dgm:pt>
    <dgm:pt modelId="{0F9C96DE-DD8C-416E-BACD-7F3EAC13D754}" type="parTrans" cxnId="{F1530315-4B5E-40CB-9506-9905781A29E8}">
      <dgm:prSet/>
      <dgm:spPr/>
      <dgm:t>
        <a:bodyPr/>
        <a:lstStyle/>
        <a:p>
          <a:endParaRPr lang="pt-BR"/>
        </a:p>
      </dgm:t>
    </dgm:pt>
    <dgm:pt modelId="{AB28AEDA-6232-48BC-A20C-9564D4EC74E1}" type="sibTrans" cxnId="{F1530315-4B5E-40CB-9506-9905781A29E8}">
      <dgm:prSet/>
      <dgm:spPr/>
      <dgm:t>
        <a:bodyPr/>
        <a:lstStyle/>
        <a:p>
          <a:endParaRPr lang="pt-BR"/>
        </a:p>
      </dgm:t>
    </dgm:pt>
    <dgm:pt modelId="{052BCA58-A86B-4ECA-BC21-50F904BE8AD4}">
      <dgm:prSet/>
      <dgm:spPr>
        <a:solidFill>
          <a:srgbClr val="FF0000"/>
        </a:solidFill>
      </dgm:spPr>
      <dgm:t>
        <a:bodyPr/>
        <a:lstStyle/>
        <a:p>
          <a:pPr rtl="0"/>
          <a:r>
            <a:rPr lang="pt-BR" smtClean="0">
              <a:effectLst>
                <a:glow rad="101600">
                  <a:schemeClr val="accent1">
                    <a:satMod val="175000"/>
                    <a:alpha val="40000"/>
                  </a:schemeClr>
                </a:glow>
              </a:effectLst>
            </a:rPr>
            <a:t>Avaliações</a:t>
          </a:r>
          <a:endParaRPr lang="pt-BR">
            <a:effectLst>
              <a:glow rad="101600">
                <a:schemeClr val="accent1">
                  <a:satMod val="175000"/>
                  <a:alpha val="40000"/>
                </a:schemeClr>
              </a:glow>
            </a:effectLst>
          </a:endParaRPr>
        </a:p>
      </dgm:t>
    </dgm:pt>
    <dgm:pt modelId="{0A5125D0-2B19-4C0C-9CA4-7C75C6279910}" type="parTrans" cxnId="{9154D988-F65F-44BF-A334-67B02C863804}">
      <dgm:prSet/>
      <dgm:spPr/>
      <dgm:t>
        <a:bodyPr/>
        <a:lstStyle/>
        <a:p>
          <a:endParaRPr lang="pt-BR"/>
        </a:p>
      </dgm:t>
    </dgm:pt>
    <dgm:pt modelId="{95AF48B4-CA35-42B1-96AF-4D7E51678796}" type="sibTrans" cxnId="{9154D988-F65F-44BF-A334-67B02C863804}">
      <dgm:prSet/>
      <dgm:spPr/>
      <dgm:t>
        <a:bodyPr/>
        <a:lstStyle/>
        <a:p>
          <a:endParaRPr lang="pt-BR"/>
        </a:p>
      </dgm:t>
    </dgm:pt>
    <dgm:pt modelId="{369A4250-8CFA-40DA-AEE5-72F0D1EBA0CA}">
      <dgm:prSet/>
      <dgm:spPr>
        <a:solidFill>
          <a:srgbClr val="FF0000"/>
        </a:solidFill>
      </dgm:spPr>
      <dgm:t>
        <a:bodyPr/>
        <a:lstStyle/>
        <a:p>
          <a:pPr rtl="0"/>
          <a:r>
            <a:rPr lang="pt-BR" smtClean="0">
              <a:effectLst>
                <a:glow rad="101600">
                  <a:schemeClr val="accent1">
                    <a:satMod val="175000"/>
                    <a:alpha val="40000"/>
                  </a:schemeClr>
                </a:glow>
              </a:effectLst>
            </a:rPr>
            <a:t>Meta Individual</a:t>
          </a:r>
          <a:endParaRPr lang="pt-BR">
            <a:effectLst>
              <a:glow rad="101600">
                <a:schemeClr val="accent1">
                  <a:satMod val="175000"/>
                  <a:alpha val="40000"/>
                </a:schemeClr>
              </a:glow>
            </a:effectLst>
          </a:endParaRPr>
        </a:p>
      </dgm:t>
    </dgm:pt>
    <dgm:pt modelId="{FE8D37C0-46C4-4B13-92E3-8DCC47AD687A}" type="parTrans" cxnId="{D8E1E862-3CA9-4A6C-9E22-EFD8F6ABB462}">
      <dgm:prSet/>
      <dgm:spPr/>
      <dgm:t>
        <a:bodyPr/>
        <a:lstStyle/>
        <a:p>
          <a:endParaRPr lang="pt-BR"/>
        </a:p>
      </dgm:t>
    </dgm:pt>
    <dgm:pt modelId="{8E2AC0F2-0AFE-4AEE-875E-2FF1BD2A04A2}" type="sibTrans" cxnId="{D8E1E862-3CA9-4A6C-9E22-EFD8F6ABB462}">
      <dgm:prSet/>
      <dgm:spPr/>
      <dgm:t>
        <a:bodyPr/>
        <a:lstStyle/>
        <a:p>
          <a:endParaRPr lang="pt-BR"/>
        </a:p>
      </dgm:t>
    </dgm:pt>
    <dgm:pt modelId="{27CCEA48-7A92-4A7B-84CF-9954073AEB8C}">
      <dgm:prSet/>
      <dgm:spPr>
        <a:solidFill>
          <a:srgbClr val="FF0000"/>
        </a:solidFill>
      </dgm:spPr>
      <dgm:t>
        <a:bodyPr/>
        <a:lstStyle/>
        <a:p>
          <a:pPr rtl="0"/>
          <a:r>
            <a:rPr lang="pt-BR" smtClean="0">
              <a:effectLst>
                <a:glow rad="101600">
                  <a:schemeClr val="accent1">
                    <a:satMod val="175000"/>
                    <a:alpha val="40000"/>
                  </a:schemeClr>
                </a:glow>
              </a:effectLst>
            </a:rPr>
            <a:t>Meta Coletiva</a:t>
          </a:r>
          <a:endParaRPr lang="pt-BR">
            <a:effectLst>
              <a:glow rad="101600">
                <a:schemeClr val="accent1">
                  <a:satMod val="175000"/>
                  <a:alpha val="40000"/>
                </a:schemeClr>
              </a:glow>
            </a:effectLst>
          </a:endParaRPr>
        </a:p>
      </dgm:t>
    </dgm:pt>
    <dgm:pt modelId="{D98D314D-CBCE-46B1-97E2-53916BD6EDE9}" type="parTrans" cxnId="{2570D43F-0988-42FF-AE04-1656BA648E0E}">
      <dgm:prSet/>
      <dgm:spPr/>
      <dgm:t>
        <a:bodyPr/>
        <a:lstStyle/>
        <a:p>
          <a:endParaRPr lang="pt-BR"/>
        </a:p>
      </dgm:t>
    </dgm:pt>
    <dgm:pt modelId="{BD77BCD3-EB98-4C00-9F5F-7960DCE05513}" type="sibTrans" cxnId="{2570D43F-0988-42FF-AE04-1656BA648E0E}">
      <dgm:prSet/>
      <dgm:spPr/>
      <dgm:t>
        <a:bodyPr/>
        <a:lstStyle/>
        <a:p>
          <a:endParaRPr lang="pt-BR"/>
        </a:p>
      </dgm:t>
    </dgm:pt>
    <dgm:pt modelId="{0F03B0BF-3F5E-4614-841C-7D93D55591A7}" type="pres">
      <dgm:prSet presAssocID="{DD3177AD-D9D0-4733-B049-E9F0DE7E9C7C}" presName="CompostProcess" presStyleCnt="0">
        <dgm:presLayoutVars>
          <dgm:dir/>
          <dgm:resizeHandles val="exact"/>
        </dgm:presLayoutVars>
      </dgm:prSet>
      <dgm:spPr/>
      <dgm:t>
        <a:bodyPr/>
        <a:lstStyle/>
        <a:p>
          <a:endParaRPr lang="pt-BR"/>
        </a:p>
      </dgm:t>
    </dgm:pt>
    <dgm:pt modelId="{BCCC923A-BE82-4B80-97FB-019E2BB4459B}" type="pres">
      <dgm:prSet presAssocID="{DD3177AD-D9D0-4733-B049-E9F0DE7E9C7C}" presName="arrow" presStyleLbl="bgShp" presStyleIdx="0" presStyleCnt="1"/>
      <dgm:spPr/>
    </dgm:pt>
    <dgm:pt modelId="{93544437-7C5D-4C02-A4CC-0A55E333D01F}" type="pres">
      <dgm:prSet presAssocID="{DD3177AD-D9D0-4733-B049-E9F0DE7E9C7C}" presName="linearProcess" presStyleCnt="0"/>
      <dgm:spPr/>
    </dgm:pt>
    <dgm:pt modelId="{EB6043C4-761B-4943-908B-122F05295B7E}" type="pres">
      <dgm:prSet presAssocID="{90D0D874-063E-496C-B76C-BB1FA6868D6B}" presName="textNode" presStyleLbl="node1" presStyleIdx="0" presStyleCnt="6">
        <dgm:presLayoutVars>
          <dgm:bulletEnabled val="1"/>
        </dgm:presLayoutVars>
      </dgm:prSet>
      <dgm:spPr/>
      <dgm:t>
        <a:bodyPr/>
        <a:lstStyle/>
        <a:p>
          <a:endParaRPr lang="pt-BR"/>
        </a:p>
      </dgm:t>
    </dgm:pt>
    <dgm:pt modelId="{7D185D0D-451B-417F-81C1-C312BFD6B255}" type="pres">
      <dgm:prSet presAssocID="{2D2EA699-EB98-4D93-BCD1-E4F06857296F}" presName="sibTrans" presStyleCnt="0"/>
      <dgm:spPr/>
    </dgm:pt>
    <dgm:pt modelId="{5885D5AD-7B1A-4708-9312-8D7D606472BD}" type="pres">
      <dgm:prSet presAssocID="{134FE737-2A99-4E98-AE5C-A2921D41264F}" presName="textNode" presStyleLbl="node1" presStyleIdx="1" presStyleCnt="6">
        <dgm:presLayoutVars>
          <dgm:bulletEnabled val="1"/>
        </dgm:presLayoutVars>
      </dgm:prSet>
      <dgm:spPr/>
      <dgm:t>
        <a:bodyPr/>
        <a:lstStyle/>
        <a:p>
          <a:endParaRPr lang="pt-BR"/>
        </a:p>
      </dgm:t>
    </dgm:pt>
    <dgm:pt modelId="{1FA38BA8-720D-4C12-9EE7-AC21B67E1EE7}" type="pres">
      <dgm:prSet presAssocID="{D8E73602-26E1-40C0-B361-AF9BC7AEB7FE}" presName="sibTrans" presStyleCnt="0"/>
      <dgm:spPr/>
    </dgm:pt>
    <dgm:pt modelId="{FDA16775-CBDB-4C30-9E9A-BCE3935A8A5E}" type="pres">
      <dgm:prSet presAssocID="{0ED2AB9E-747A-4F27-9E8E-5EA010ABB301}" presName="textNode" presStyleLbl="node1" presStyleIdx="2" presStyleCnt="6">
        <dgm:presLayoutVars>
          <dgm:bulletEnabled val="1"/>
        </dgm:presLayoutVars>
      </dgm:prSet>
      <dgm:spPr/>
      <dgm:t>
        <a:bodyPr/>
        <a:lstStyle/>
        <a:p>
          <a:endParaRPr lang="pt-BR"/>
        </a:p>
      </dgm:t>
    </dgm:pt>
    <dgm:pt modelId="{19E43F77-C22C-4942-BCE2-9061B1619413}" type="pres">
      <dgm:prSet presAssocID="{AB28AEDA-6232-48BC-A20C-9564D4EC74E1}" presName="sibTrans" presStyleCnt="0"/>
      <dgm:spPr/>
    </dgm:pt>
    <dgm:pt modelId="{92CB96CE-50BB-4732-B7C3-FED956DD8754}" type="pres">
      <dgm:prSet presAssocID="{052BCA58-A86B-4ECA-BC21-50F904BE8AD4}" presName="textNode" presStyleLbl="node1" presStyleIdx="3" presStyleCnt="6">
        <dgm:presLayoutVars>
          <dgm:bulletEnabled val="1"/>
        </dgm:presLayoutVars>
      </dgm:prSet>
      <dgm:spPr/>
      <dgm:t>
        <a:bodyPr/>
        <a:lstStyle/>
        <a:p>
          <a:endParaRPr lang="pt-BR"/>
        </a:p>
      </dgm:t>
    </dgm:pt>
    <dgm:pt modelId="{93D5F7BC-0458-4568-BC4D-65EAEFA7B44E}" type="pres">
      <dgm:prSet presAssocID="{95AF48B4-CA35-42B1-96AF-4D7E51678796}" presName="sibTrans" presStyleCnt="0"/>
      <dgm:spPr/>
    </dgm:pt>
    <dgm:pt modelId="{795E0B57-D60D-4438-AC11-205F6B9990C4}" type="pres">
      <dgm:prSet presAssocID="{369A4250-8CFA-40DA-AEE5-72F0D1EBA0CA}" presName="textNode" presStyleLbl="node1" presStyleIdx="4" presStyleCnt="6">
        <dgm:presLayoutVars>
          <dgm:bulletEnabled val="1"/>
        </dgm:presLayoutVars>
      </dgm:prSet>
      <dgm:spPr/>
      <dgm:t>
        <a:bodyPr/>
        <a:lstStyle/>
        <a:p>
          <a:endParaRPr lang="pt-BR"/>
        </a:p>
      </dgm:t>
    </dgm:pt>
    <dgm:pt modelId="{1E3D72CD-4484-433F-BB54-411A2343814D}" type="pres">
      <dgm:prSet presAssocID="{8E2AC0F2-0AFE-4AEE-875E-2FF1BD2A04A2}" presName="sibTrans" presStyleCnt="0"/>
      <dgm:spPr/>
    </dgm:pt>
    <dgm:pt modelId="{93B9FD6E-E610-44B7-AABE-334961A46FD0}" type="pres">
      <dgm:prSet presAssocID="{27CCEA48-7A92-4A7B-84CF-9954073AEB8C}" presName="textNode" presStyleLbl="node1" presStyleIdx="5" presStyleCnt="6">
        <dgm:presLayoutVars>
          <dgm:bulletEnabled val="1"/>
        </dgm:presLayoutVars>
      </dgm:prSet>
      <dgm:spPr/>
      <dgm:t>
        <a:bodyPr/>
        <a:lstStyle/>
        <a:p>
          <a:endParaRPr lang="pt-BR"/>
        </a:p>
      </dgm:t>
    </dgm:pt>
  </dgm:ptLst>
  <dgm:cxnLst>
    <dgm:cxn modelId="{DA81ED23-7471-4FCA-A76A-9A0599B2DAE9}" type="presOf" srcId="{27CCEA48-7A92-4A7B-84CF-9954073AEB8C}" destId="{93B9FD6E-E610-44B7-AABE-334961A46FD0}" srcOrd="0" destOrd="0" presId="urn:microsoft.com/office/officeart/2005/8/layout/hProcess9"/>
    <dgm:cxn modelId="{D4623F9F-8839-4670-B622-20F274F63649}" type="presOf" srcId="{90D0D874-063E-496C-B76C-BB1FA6868D6B}" destId="{EB6043C4-761B-4943-908B-122F05295B7E}" srcOrd="0" destOrd="0" presId="urn:microsoft.com/office/officeart/2005/8/layout/hProcess9"/>
    <dgm:cxn modelId="{D8E1E862-3CA9-4A6C-9E22-EFD8F6ABB462}" srcId="{DD3177AD-D9D0-4733-B049-E9F0DE7E9C7C}" destId="{369A4250-8CFA-40DA-AEE5-72F0D1EBA0CA}" srcOrd="4" destOrd="0" parTransId="{FE8D37C0-46C4-4B13-92E3-8DCC47AD687A}" sibTransId="{8E2AC0F2-0AFE-4AEE-875E-2FF1BD2A04A2}"/>
    <dgm:cxn modelId="{44FA9DE0-97EE-451B-9F2D-71A6CD3E23C9}" srcId="{DD3177AD-D9D0-4733-B049-E9F0DE7E9C7C}" destId="{134FE737-2A99-4E98-AE5C-A2921D41264F}" srcOrd="1" destOrd="0" parTransId="{564A420B-E59A-4449-BE2B-ECDC05019729}" sibTransId="{D8E73602-26E1-40C0-B361-AF9BC7AEB7FE}"/>
    <dgm:cxn modelId="{40A6A111-F7A5-47C0-BFB9-917CAA11274A}" type="presOf" srcId="{052BCA58-A86B-4ECA-BC21-50F904BE8AD4}" destId="{92CB96CE-50BB-4732-B7C3-FED956DD8754}" srcOrd="0" destOrd="0" presId="urn:microsoft.com/office/officeart/2005/8/layout/hProcess9"/>
    <dgm:cxn modelId="{2570D43F-0988-42FF-AE04-1656BA648E0E}" srcId="{DD3177AD-D9D0-4733-B049-E9F0DE7E9C7C}" destId="{27CCEA48-7A92-4A7B-84CF-9954073AEB8C}" srcOrd="5" destOrd="0" parTransId="{D98D314D-CBCE-46B1-97E2-53916BD6EDE9}" sibTransId="{BD77BCD3-EB98-4C00-9F5F-7960DCE05513}"/>
    <dgm:cxn modelId="{B6DF86CE-7197-4EC8-BA2D-30A816F74843}" type="presOf" srcId="{134FE737-2A99-4E98-AE5C-A2921D41264F}" destId="{5885D5AD-7B1A-4708-9312-8D7D606472BD}" srcOrd="0" destOrd="0" presId="urn:microsoft.com/office/officeart/2005/8/layout/hProcess9"/>
    <dgm:cxn modelId="{3E85B8E8-D9A9-43FC-90A8-D9213D635A72}" type="presOf" srcId="{DD3177AD-D9D0-4733-B049-E9F0DE7E9C7C}" destId="{0F03B0BF-3F5E-4614-841C-7D93D55591A7}" srcOrd="0" destOrd="0" presId="urn:microsoft.com/office/officeart/2005/8/layout/hProcess9"/>
    <dgm:cxn modelId="{7B2CDBEA-DE18-4EB1-B30F-81680FBA46AE}" type="presOf" srcId="{0ED2AB9E-747A-4F27-9E8E-5EA010ABB301}" destId="{FDA16775-CBDB-4C30-9E9A-BCE3935A8A5E}" srcOrd="0" destOrd="0" presId="urn:microsoft.com/office/officeart/2005/8/layout/hProcess9"/>
    <dgm:cxn modelId="{9154D988-F65F-44BF-A334-67B02C863804}" srcId="{DD3177AD-D9D0-4733-B049-E9F0DE7E9C7C}" destId="{052BCA58-A86B-4ECA-BC21-50F904BE8AD4}" srcOrd="3" destOrd="0" parTransId="{0A5125D0-2B19-4C0C-9CA4-7C75C6279910}" sibTransId="{95AF48B4-CA35-42B1-96AF-4D7E51678796}"/>
    <dgm:cxn modelId="{F1530315-4B5E-40CB-9506-9905781A29E8}" srcId="{DD3177AD-D9D0-4733-B049-E9F0DE7E9C7C}" destId="{0ED2AB9E-747A-4F27-9E8E-5EA010ABB301}" srcOrd="2" destOrd="0" parTransId="{0F9C96DE-DD8C-416E-BACD-7F3EAC13D754}" sibTransId="{AB28AEDA-6232-48BC-A20C-9564D4EC74E1}"/>
    <dgm:cxn modelId="{A17DC5FE-94EC-447A-8C15-A6B2F63CE185}" type="presOf" srcId="{369A4250-8CFA-40DA-AEE5-72F0D1EBA0CA}" destId="{795E0B57-D60D-4438-AC11-205F6B9990C4}" srcOrd="0" destOrd="0" presId="urn:microsoft.com/office/officeart/2005/8/layout/hProcess9"/>
    <dgm:cxn modelId="{9AD503A8-8998-4063-9FB9-15BDE11F5684}" srcId="{DD3177AD-D9D0-4733-B049-E9F0DE7E9C7C}" destId="{90D0D874-063E-496C-B76C-BB1FA6868D6B}" srcOrd="0" destOrd="0" parTransId="{A7B06265-8E86-49B9-9152-388FC680AD75}" sibTransId="{2D2EA699-EB98-4D93-BCD1-E4F06857296F}"/>
    <dgm:cxn modelId="{B255012A-C30E-43B2-A044-6C281D4FA76B}" type="presParOf" srcId="{0F03B0BF-3F5E-4614-841C-7D93D55591A7}" destId="{BCCC923A-BE82-4B80-97FB-019E2BB4459B}" srcOrd="0" destOrd="0" presId="urn:microsoft.com/office/officeart/2005/8/layout/hProcess9"/>
    <dgm:cxn modelId="{5B6EB2F8-1CA7-4E5B-B17C-E3B2001B87F5}" type="presParOf" srcId="{0F03B0BF-3F5E-4614-841C-7D93D55591A7}" destId="{93544437-7C5D-4C02-A4CC-0A55E333D01F}" srcOrd="1" destOrd="0" presId="urn:microsoft.com/office/officeart/2005/8/layout/hProcess9"/>
    <dgm:cxn modelId="{3548B60D-CE3D-4752-B583-47D768ECB551}" type="presParOf" srcId="{93544437-7C5D-4C02-A4CC-0A55E333D01F}" destId="{EB6043C4-761B-4943-908B-122F05295B7E}" srcOrd="0" destOrd="0" presId="urn:microsoft.com/office/officeart/2005/8/layout/hProcess9"/>
    <dgm:cxn modelId="{999F9E7B-F4DB-467E-980A-0003E8D78A9A}" type="presParOf" srcId="{93544437-7C5D-4C02-A4CC-0A55E333D01F}" destId="{7D185D0D-451B-417F-81C1-C312BFD6B255}" srcOrd="1" destOrd="0" presId="urn:microsoft.com/office/officeart/2005/8/layout/hProcess9"/>
    <dgm:cxn modelId="{A5664071-679A-4F59-8308-3AC0E8924E8D}" type="presParOf" srcId="{93544437-7C5D-4C02-A4CC-0A55E333D01F}" destId="{5885D5AD-7B1A-4708-9312-8D7D606472BD}" srcOrd="2" destOrd="0" presId="urn:microsoft.com/office/officeart/2005/8/layout/hProcess9"/>
    <dgm:cxn modelId="{8ED1BC6F-41EC-498E-B1A6-2C177C678C02}" type="presParOf" srcId="{93544437-7C5D-4C02-A4CC-0A55E333D01F}" destId="{1FA38BA8-720D-4C12-9EE7-AC21B67E1EE7}" srcOrd="3" destOrd="0" presId="urn:microsoft.com/office/officeart/2005/8/layout/hProcess9"/>
    <dgm:cxn modelId="{48A1DB6C-A6B0-49F7-8BAC-004D6EB1AEED}" type="presParOf" srcId="{93544437-7C5D-4C02-A4CC-0A55E333D01F}" destId="{FDA16775-CBDB-4C30-9E9A-BCE3935A8A5E}" srcOrd="4" destOrd="0" presId="urn:microsoft.com/office/officeart/2005/8/layout/hProcess9"/>
    <dgm:cxn modelId="{1E9DBB53-39A5-404B-9DF4-2BCF034F6545}" type="presParOf" srcId="{93544437-7C5D-4C02-A4CC-0A55E333D01F}" destId="{19E43F77-C22C-4942-BCE2-9061B1619413}" srcOrd="5" destOrd="0" presId="urn:microsoft.com/office/officeart/2005/8/layout/hProcess9"/>
    <dgm:cxn modelId="{4B94F4B4-8706-41D5-B781-4E2AA1F71B6E}" type="presParOf" srcId="{93544437-7C5D-4C02-A4CC-0A55E333D01F}" destId="{92CB96CE-50BB-4732-B7C3-FED956DD8754}" srcOrd="6" destOrd="0" presId="urn:microsoft.com/office/officeart/2005/8/layout/hProcess9"/>
    <dgm:cxn modelId="{591774C5-7849-4000-ACFF-1F8A798960E8}" type="presParOf" srcId="{93544437-7C5D-4C02-A4CC-0A55E333D01F}" destId="{93D5F7BC-0458-4568-BC4D-65EAEFA7B44E}" srcOrd="7" destOrd="0" presId="urn:microsoft.com/office/officeart/2005/8/layout/hProcess9"/>
    <dgm:cxn modelId="{FADFEB52-C41E-4B79-842C-78F16F9A0CE4}" type="presParOf" srcId="{93544437-7C5D-4C02-A4CC-0A55E333D01F}" destId="{795E0B57-D60D-4438-AC11-205F6B9990C4}" srcOrd="8" destOrd="0" presId="urn:microsoft.com/office/officeart/2005/8/layout/hProcess9"/>
    <dgm:cxn modelId="{9F99DB28-33B2-4C98-9919-C3781485368A}" type="presParOf" srcId="{93544437-7C5D-4C02-A4CC-0A55E333D01F}" destId="{1E3D72CD-4484-433F-BB54-411A2343814D}" srcOrd="9" destOrd="0" presId="urn:microsoft.com/office/officeart/2005/8/layout/hProcess9"/>
    <dgm:cxn modelId="{68272608-B5BD-4530-B326-C4DF50DF5366}" type="presParOf" srcId="{93544437-7C5D-4C02-A4CC-0A55E333D01F}" destId="{93B9FD6E-E610-44B7-AABE-334961A46FD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7C974-2B51-4CD6-8960-FCAA0A2F133F}" type="doc">
      <dgm:prSet loTypeId="urn:microsoft.com/office/officeart/2005/8/layout/gear1" loCatId="relationship" qsTypeId="urn:microsoft.com/office/officeart/2005/8/quickstyle/simple5" qsCatId="simple" csTypeId="urn:microsoft.com/office/officeart/2005/8/colors/accent1_2" csCatId="accent1" phldr="1"/>
      <dgm:spPr/>
      <dgm:t>
        <a:bodyPr/>
        <a:lstStyle/>
        <a:p>
          <a:endParaRPr lang="pt-BR"/>
        </a:p>
      </dgm:t>
    </dgm:pt>
    <dgm:pt modelId="{FA25CCDB-2801-4CF5-89E2-AA3C55A95557}">
      <dgm:prSet/>
      <dgm:spPr>
        <a:solidFill>
          <a:srgbClr val="FF0000"/>
        </a:solidFill>
      </dgm:spPr>
      <dgm:t>
        <a:bodyPr/>
        <a:lstStyle/>
        <a:p>
          <a:pPr rtl="0"/>
          <a:r>
            <a:rPr lang="pt-BR" smtClean="0"/>
            <a:t>Conhecimento básico de aplicativos (vivência de utilização de aplicativos)</a:t>
          </a:r>
          <a:endParaRPr lang="pt-BR"/>
        </a:p>
      </dgm:t>
    </dgm:pt>
    <dgm:pt modelId="{30161609-3D96-470D-A619-158E1C31AEEB}" type="parTrans" cxnId="{1F87ED23-3D93-44C4-B2B1-2721EB2A8C24}">
      <dgm:prSet/>
      <dgm:spPr/>
      <dgm:t>
        <a:bodyPr/>
        <a:lstStyle/>
        <a:p>
          <a:endParaRPr lang="pt-BR"/>
        </a:p>
      </dgm:t>
    </dgm:pt>
    <dgm:pt modelId="{FBCC967D-B7DB-4129-A8D6-4819CD5AA9A5}" type="sibTrans" cxnId="{1F87ED23-3D93-44C4-B2B1-2721EB2A8C24}">
      <dgm:prSet/>
      <dgm:spPr/>
      <dgm:t>
        <a:bodyPr/>
        <a:lstStyle/>
        <a:p>
          <a:endParaRPr lang="pt-BR"/>
        </a:p>
      </dgm:t>
    </dgm:pt>
    <dgm:pt modelId="{62E97A6C-977F-47A3-8F09-4ACD09FEDB69}">
      <dgm:prSet/>
      <dgm:spPr>
        <a:solidFill>
          <a:srgbClr val="FF0000"/>
        </a:solidFill>
      </dgm:spPr>
      <dgm:t>
        <a:bodyPr/>
        <a:lstStyle/>
        <a:p>
          <a:pPr rtl="0"/>
          <a:r>
            <a:rPr lang="pt-BR" smtClean="0"/>
            <a:t>Noções de lógica de programação</a:t>
          </a:r>
          <a:endParaRPr lang="pt-BR"/>
        </a:p>
      </dgm:t>
    </dgm:pt>
    <dgm:pt modelId="{556AA1A9-6EAC-4583-8739-1D40505B68E1}" type="parTrans" cxnId="{09F05CD8-DA2C-4670-8A96-CB53D9F14B80}">
      <dgm:prSet/>
      <dgm:spPr/>
      <dgm:t>
        <a:bodyPr/>
        <a:lstStyle/>
        <a:p>
          <a:endParaRPr lang="pt-BR"/>
        </a:p>
      </dgm:t>
    </dgm:pt>
    <dgm:pt modelId="{A05DF612-0838-4216-BE7E-2E4CB117E8C6}" type="sibTrans" cxnId="{09F05CD8-DA2C-4670-8A96-CB53D9F14B80}">
      <dgm:prSet/>
      <dgm:spPr/>
      <dgm:t>
        <a:bodyPr/>
        <a:lstStyle/>
        <a:p>
          <a:endParaRPr lang="pt-BR"/>
        </a:p>
      </dgm:t>
    </dgm:pt>
    <dgm:pt modelId="{A32270B1-B963-42F2-8510-59AD408BE0E0}" type="pres">
      <dgm:prSet presAssocID="{9447C974-2B51-4CD6-8960-FCAA0A2F133F}" presName="composite" presStyleCnt="0">
        <dgm:presLayoutVars>
          <dgm:chMax val="3"/>
          <dgm:animLvl val="lvl"/>
          <dgm:resizeHandles val="exact"/>
        </dgm:presLayoutVars>
      </dgm:prSet>
      <dgm:spPr/>
      <dgm:t>
        <a:bodyPr/>
        <a:lstStyle/>
        <a:p>
          <a:endParaRPr lang="pt-BR"/>
        </a:p>
      </dgm:t>
    </dgm:pt>
    <dgm:pt modelId="{6DEC2166-A039-4307-9AA1-6786449D8900}" type="pres">
      <dgm:prSet presAssocID="{FA25CCDB-2801-4CF5-89E2-AA3C55A95557}" presName="gear1" presStyleLbl="node1" presStyleIdx="0" presStyleCnt="2">
        <dgm:presLayoutVars>
          <dgm:chMax val="1"/>
          <dgm:bulletEnabled val="1"/>
        </dgm:presLayoutVars>
      </dgm:prSet>
      <dgm:spPr/>
      <dgm:t>
        <a:bodyPr/>
        <a:lstStyle/>
        <a:p>
          <a:endParaRPr lang="pt-BR"/>
        </a:p>
      </dgm:t>
    </dgm:pt>
    <dgm:pt modelId="{6C646058-637E-41AE-9F2D-1770E048AEE7}" type="pres">
      <dgm:prSet presAssocID="{FA25CCDB-2801-4CF5-89E2-AA3C55A95557}" presName="gear1srcNode" presStyleLbl="node1" presStyleIdx="0" presStyleCnt="2"/>
      <dgm:spPr/>
      <dgm:t>
        <a:bodyPr/>
        <a:lstStyle/>
        <a:p>
          <a:endParaRPr lang="pt-BR"/>
        </a:p>
      </dgm:t>
    </dgm:pt>
    <dgm:pt modelId="{AB83E9D4-F254-4FCB-8AF2-847F1C0B0335}" type="pres">
      <dgm:prSet presAssocID="{FA25CCDB-2801-4CF5-89E2-AA3C55A95557}" presName="gear1dstNode" presStyleLbl="node1" presStyleIdx="0" presStyleCnt="2"/>
      <dgm:spPr/>
      <dgm:t>
        <a:bodyPr/>
        <a:lstStyle/>
        <a:p>
          <a:endParaRPr lang="pt-BR"/>
        </a:p>
      </dgm:t>
    </dgm:pt>
    <dgm:pt modelId="{0D845D2D-1CAC-4288-AF8F-156AD32187F7}" type="pres">
      <dgm:prSet presAssocID="{62E97A6C-977F-47A3-8F09-4ACD09FEDB69}" presName="gear2" presStyleLbl="node1" presStyleIdx="1" presStyleCnt="2">
        <dgm:presLayoutVars>
          <dgm:chMax val="1"/>
          <dgm:bulletEnabled val="1"/>
        </dgm:presLayoutVars>
      </dgm:prSet>
      <dgm:spPr/>
      <dgm:t>
        <a:bodyPr/>
        <a:lstStyle/>
        <a:p>
          <a:endParaRPr lang="pt-BR"/>
        </a:p>
      </dgm:t>
    </dgm:pt>
    <dgm:pt modelId="{DC964502-E97A-488E-8D7F-28DD5D9EBBB8}" type="pres">
      <dgm:prSet presAssocID="{62E97A6C-977F-47A3-8F09-4ACD09FEDB69}" presName="gear2srcNode" presStyleLbl="node1" presStyleIdx="1" presStyleCnt="2"/>
      <dgm:spPr/>
      <dgm:t>
        <a:bodyPr/>
        <a:lstStyle/>
        <a:p>
          <a:endParaRPr lang="pt-BR"/>
        </a:p>
      </dgm:t>
    </dgm:pt>
    <dgm:pt modelId="{BFF7307D-B951-4A95-9657-9D648A0B9904}" type="pres">
      <dgm:prSet presAssocID="{62E97A6C-977F-47A3-8F09-4ACD09FEDB69}" presName="gear2dstNode" presStyleLbl="node1" presStyleIdx="1" presStyleCnt="2"/>
      <dgm:spPr/>
      <dgm:t>
        <a:bodyPr/>
        <a:lstStyle/>
        <a:p>
          <a:endParaRPr lang="pt-BR"/>
        </a:p>
      </dgm:t>
    </dgm:pt>
    <dgm:pt modelId="{29155FFC-0C08-4E72-847D-3E2A5BD58FE1}" type="pres">
      <dgm:prSet presAssocID="{FBCC967D-B7DB-4129-A8D6-4819CD5AA9A5}" presName="connector1" presStyleLbl="sibTrans2D1" presStyleIdx="0" presStyleCnt="2"/>
      <dgm:spPr/>
      <dgm:t>
        <a:bodyPr/>
        <a:lstStyle/>
        <a:p>
          <a:endParaRPr lang="pt-BR"/>
        </a:p>
      </dgm:t>
    </dgm:pt>
    <dgm:pt modelId="{133B7C3B-01DB-4ADF-995E-CCE73870043F}" type="pres">
      <dgm:prSet presAssocID="{A05DF612-0838-4216-BE7E-2E4CB117E8C6}" presName="connector2" presStyleLbl="sibTrans2D1" presStyleIdx="1" presStyleCnt="2"/>
      <dgm:spPr/>
      <dgm:t>
        <a:bodyPr/>
        <a:lstStyle/>
        <a:p>
          <a:endParaRPr lang="pt-BR"/>
        </a:p>
      </dgm:t>
    </dgm:pt>
  </dgm:ptLst>
  <dgm:cxnLst>
    <dgm:cxn modelId="{E5EC3B67-2724-41B2-A941-2FB436353695}" type="presOf" srcId="{62E97A6C-977F-47A3-8F09-4ACD09FEDB69}" destId="{DC964502-E97A-488E-8D7F-28DD5D9EBBB8}" srcOrd="1" destOrd="0" presId="urn:microsoft.com/office/officeart/2005/8/layout/gear1"/>
    <dgm:cxn modelId="{82D9AC2D-46EB-4ED3-8EEC-A2C51EBBCA52}" type="presOf" srcId="{FA25CCDB-2801-4CF5-89E2-AA3C55A95557}" destId="{6C646058-637E-41AE-9F2D-1770E048AEE7}" srcOrd="1" destOrd="0" presId="urn:microsoft.com/office/officeart/2005/8/layout/gear1"/>
    <dgm:cxn modelId="{55D396E4-F912-4CCD-99E9-ECF13A2765A7}" type="presOf" srcId="{FA25CCDB-2801-4CF5-89E2-AA3C55A95557}" destId="{AB83E9D4-F254-4FCB-8AF2-847F1C0B0335}" srcOrd="2" destOrd="0" presId="urn:microsoft.com/office/officeart/2005/8/layout/gear1"/>
    <dgm:cxn modelId="{A2F696E9-65DC-4A1B-A237-44C32C2EED28}" type="presOf" srcId="{FBCC967D-B7DB-4129-A8D6-4819CD5AA9A5}" destId="{29155FFC-0C08-4E72-847D-3E2A5BD58FE1}" srcOrd="0" destOrd="0" presId="urn:microsoft.com/office/officeart/2005/8/layout/gear1"/>
    <dgm:cxn modelId="{BECD9CD4-FB09-4055-9B43-0F96E52FBB99}" type="presOf" srcId="{A05DF612-0838-4216-BE7E-2E4CB117E8C6}" destId="{133B7C3B-01DB-4ADF-995E-CCE73870043F}" srcOrd="0" destOrd="0" presId="urn:microsoft.com/office/officeart/2005/8/layout/gear1"/>
    <dgm:cxn modelId="{C4CA3CA6-3495-47FE-9009-A52BB15FF422}" type="presOf" srcId="{62E97A6C-977F-47A3-8F09-4ACD09FEDB69}" destId="{BFF7307D-B951-4A95-9657-9D648A0B9904}" srcOrd="2" destOrd="0" presId="urn:microsoft.com/office/officeart/2005/8/layout/gear1"/>
    <dgm:cxn modelId="{09F05CD8-DA2C-4670-8A96-CB53D9F14B80}" srcId="{9447C974-2B51-4CD6-8960-FCAA0A2F133F}" destId="{62E97A6C-977F-47A3-8F09-4ACD09FEDB69}" srcOrd="1" destOrd="0" parTransId="{556AA1A9-6EAC-4583-8739-1D40505B68E1}" sibTransId="{A05DF612-0838-4216-BE7E-2E4CB117E8C6}"/>
    <dgm:cxn modelId="{1F87ED23-3D93-44C4-B2B1-2721EB2A8C24}" srcId="{9447C974-2B51-4CD6-8960-FCAA0A2F133F}" destId="{FA25CCDB-2801-4CF5-89E2-AA3C55A95557}" srcOrd="0" destOrd="0" parTransId="{30161609-3D96-470D-A619-158E1C31AEEB}" sibTransId="{FBCC967D-B7DB-4129-A8D6-4819CD5AA9A5}"/>
    <dgm:cxn modelId="{406D5997-7130-4FA5-82F2-3848C09CD429}" type="presOf" srcId="{9447C974-2B51-4CD6-8960-FCAA0A2F133F}" destId="{A32270B1-B963-42F2-8510-59AD408BE0E0}" srcOrd="0" destOrd="0" presId="urn:microsoft.com/office/officeart/2005/8/layout/gear1"/>
    <dgm:cxn modelId="{DAB364E0-E9AC-4353-A8CE-584D7BD657BF}" type="presOf" srcId="{FA25CCDB-2801-4CF5-89E2-AA3C55A95557}" destId="{6DEC2166-A039-4307-9AA1-6786449D8900}" srcOrd="0" destOrd="0" presId="urn:microsoft.com/office/officeart/2005/8/layout/gear1"/>
    <dgm:cxn modelId="{82772927-6132-4450-BD80-45C4299EE74F}" type="presOf" srcId="{62E97A6C-977F-47A3-8F09-4ACD09FEDB69}" destId="{0D845D2D-1CAC-4288-AF8F-156AD32187F7}" srcOrd="0" destOrd="0" presId="urn:microsoft.com/office/officeart/2005/8/layout/gear1"/>
    <dgm:cxn modelId="{FBB82E41-457B-4A18-BED7-F8ED819072C5}" type="presParOf" srcId="{A32270B1-B963-42F2-8510-59AD408BE0E0}" destId="{6DEC2166-A039-4307-9AA1-6786449D8900}" srcOrd="0" destOrd="0" presId="urn:microsoft.com/office/officeart/2005/8/layout/gear1"/>
    <dgm:cxn modelId="{6E53532C-16C4-49E4-87A6-17E96E7A922E}" type="presParOf" srcId="{A32270B1-B963-42F2-8510-59AD408BE0E0}" destId="{6C646058-637E-41AE-9F2D-1770E048AEE7}" srcOrd="1" destOrd="0" presId="urn:microsoft.com/office/officeart/2005/8/layout/gear1"/>
    <dgm:cxn modelId="{4E374A28-BC56-4FD8-A8F9-5630A6121C5C}" type="presParOf" srcId="{A32270B1-B963-42F2-8510-59AD408BE0E0}" destId="{AB83E9D4-F254-4FCB-8AF2-847F1C0B0335}" srcOrd="2" destOrd="0" presId="urn:microsoft.com/office/officeart/2005/8/layout/gear1"/>
    <dgm:cxn modelId="{E9FA246A-9003-4D3A-8495-F59DBBB6BE99}" type="presParOf" srcId="{A32270B1-B963-42F2-8510-59AD408BE0E0}" destId="{0D845D2D-1CAC-4288-AF8F-156AD32187F7}" srcOrd="3" destOrd="0" presId="urn:microsoft.com/office/officeart/2005/8/layout/gear1"/>
    <dgm:cxn modelId="{4A54831B-37BA-4059-A585-6C85FB0F12BC}" type="presParOf" srcId="{A32270B1-B963-42F2-8510-59AD408BE0E0}" destId="{DC964502-E97A-488E-8D7F-28DD5D9EBBB8}" srcOrd="4" destOrd="0" presId="urn:microsoft.com/office/officeart/2005/8/layout/gear1"/>
    <dgm:cxn modelId="{25D7979B-659A-4A17-84D4-5E8E92ECF394}" type="presParOf" srcId="{A32270B1-B963-42F2-8510-59AD408BE0E0}" destId="{BFF7307D-B951-4A95-9657-9D648A0B9904}" srcOrd="5" destOrd="0" presId="urn:microsoft.com/office/officeart/2005/8/layout/gear1"/>
    <dgm:cxn modelId="{3EBF28C7-09FD-4452-946D-5507D54EC554}" type="presParOf" srcId="{A32270B1-B963-42F2-8510-59AD408BE0E0}" destId="{29155FFC-0C08-4E72-847D-3E2A5BD58FE1}" srcOrd="6" destOrd="0" presId="urn:microsoft.com/office/officeart/2005/8/layout/gear1"/>
    <dgm:cxn modelId="{02B9459F-289E-47B6-9866-39B2096D9083}" type="presParOf" srcId="{A32270B1-B963-42F2-8510-59AD408BE0E0}" destId="{133B7C3B-01DB-4ADF-995E-CCE73870043F}"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AE169-5304-49DC-8D79-051F0713A25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pt-BR"/>
        </a:p>
      </dgm:t>
    </dgm:pt>
    <dgm:pt modelId="{4933C3F4-D545-4C30-A3E6-B0A48F582A93}">
      <dgm:prSet/>
      <dgm:spPr>
        <a:solidFill>
          <a:srgbClr val="FF0000"/>
        </a:solidFill>
      </dgm:spPr>
      <dgm:t>
        <a:bodyPr/>
        <a:lstStyle/>
        <a:p>
          <a:pPr rtl="0"/>
          <a:r>
            <a:rPr lang="pt-BR" dirty="0" smtClean="0"/>
            <a:t>Um </a:t>
          </a:r>
          <a:r>
            <a:rPr lang="pt-BR" b="1" dirty="0" smtClean="0"/>
            <a:t>componente</a:t>
          </a:r>
          <a:r>
            <a:rPr lang="pt-BR" dirty="0" smtClean="0"/>
            <a:t> é um objeto que permite compartilhamento de informações entre aplicações.</a:t>
          </a:r>
          <a:endParaRPr lang="pt-BR" dirty="0"/>
        </a:p>
      </dgm:t>
    </dgm:pt>
    <dgm:pt modelId="{E93E91E4-F756-4CAF-9459-4864E379127B}" type="parTrans" cxnId="{5AE1332C-160F-425B-B051-DF6207A2B812}">
      <dgm:prSet/>
      <dgm:spPr/>
      <dgm:t>
        <a:bodyPr/>
        <a:lstStyle/>
        <a:p>
          <a:endParaRPr lang="pt-BR"/>
        </a:p>
      </dgm:t>
    </dgm:pt>
    <dgm:pt modelId="{EB2E0A64-06D6-4717-9274-ED71B657C06D}" type="sibTrans" cxnId="{5AE1332C-160F-425B-B051-DF6207A2B812}">
      <dgm:prSet/>
      <dgm:spPr/>
      <dgm:t>
        <a:bodyPr/>
        <a:lstStyle/>
        <a:p>
          <a:endParaRPr lang="pt-BR"/>
        </a:p>
      </dgm:t>
    </dgm:pt>
    <dgm:pt modelId="{E00E3420-E38B-4C45-98F0-CE8E9BE772C3}">
      <dgm:prSet/>
      <dgm:spPr>
        <a:solidFill>
          <a:srgbClr val="FF0000"/>
        </a:solidFill>
      </dgm:spPr>
      <dgm:t>
        <a:bodyPr/>
        <a:lstStyle/>
        <a:p>
          <a:pPr rtl="0"/>
          <a:r>
            <a:rPr lang="pt-BR" dirty="0" smtClean="0"/>
            <a:t>Um </a:t>
          </a:r>
          <a:r>
            <a:rPr lang="pt-BR" b="1" dirty="0" smtClean="0"/>
            <a:t>container</a:t>
          </a:r>
          <a:r>
            <a:rPr lang="pt-BR" dirty="0" smtClean="0"/>
            <a:t> é um objeto que pode conter zero ou mais componentes internamente. Ele é um mecanismo de agrupamento e assegura que conjuntos de componentes serão manipulados conjuntamente e de forma similar.</a:t>
          </a:r>
          <a:endParaRPr lang="pt-BR" dirty="0"/>
        </a:p>
      </dgm:t>
    </dgm:pt>
    <dgm:pt modelId="{662D94B3-BD2C-499D-9B66-45B177BBEBE8}" type="parTrans" cxnId="{3155C03D-933A-43E6-BCE2-CDCAFF6D666C}">
      <dgm:prSet/>
      <dgm:spPr/>
      <dgm:t>
        <a:bodyPr/>
        <a:lstStyle/>
        <a:p>
          <a:endParaRPr lang="pt-BR"/>
        </a:p>
      </dgm:t>
    </dgm:pt>
    <dgm:pt modelId="{27725731-10D0-4B70-A0E8-2B7D63802B5D}" type="sibTrans" cxnId="{3155C03D-933A-43E6-BCE2-CDCAFF6D666C}">
      <dgm:prSet/>
      <dgm:spPr/>
      <dgm:t>
        <a:bodyPr/>
        <a:lstStyle/>
        <a:p>
          <a:endParaRPr lang="pt-BR"/>
        </a:p>
      </dgm:t>
    </dgm:pt>
    <dgm:pt modelId="{D4FD445F-4EBC-47B1-9A88-833AB23009F2}">
      <dgm:prSet/>
      <dgm:spPr>
        <a:solidFill>
          <a:srgbClr val="FF0000"/>
        </a:solidFill>
      </dgm:spPr>
      <dgm:t>
        <a:bodyPr/>
        <a:lstStyle/>
        <a:p>
          <a:pPr rtl="0"/>
          <a:r>
            <a:rPr lang="pt-BR" dirty="0" smtClean="0"/>
            <a:t>Um </a:t>
          </a:r>
          <a:r>
            <a:rPr lang="pt-BR" b="1" dirty="0" smtClean="0"/>
            <a:t>controle</a:t>
          </a:r>
          <a:r>
            <a:rPr lang="pt-BR" dirty="0" smtClean="0"/>
            <a:t> é um componente com aspecto visual. </a:t>
          </a:r>
          <a:endParaRPr lang="pt-BR" dirty="0"/>
        </a:p>
      </dgm:t>
    </dgm:pt>
    <dgm:pt modelId="{162EC57E-BF29-4404-ADC0-8B1B9AE039CC}" type="parTrans" cxnId="{D1F39EE9-19CA-4879-B5DF-5A287B763FD1}">
      <dgm:prSet/>
      <dgm:spPr/>
      <dgm:t>
        <a:bodyPr/>
        <a:lstStyle/>
        <a:p>
          <a:endParaRPr lang="pt-BR"/>
        </a:p>
      </dgm:t>
    </dgm:pt>
    <dgm:pt modelId="{D74C8E33-544F-4642-93E6-8F056D32BCA0}" type="sibTrans" cxnId="{D1F39EE9-19CA-4879-B5DF-5A287B763FD1}">
      <dgm:prSet/>
      <dgm:spPr/>
      <dgm:t>
        <a:bodyPr/>
        <a:lstStyle/>
        <a:p>
          <a:endParaRPr lang="pt-BR"/>
        </a:p>
      </dgm:t>
    </dgm:pt>
    <dgm:pt modelId="{E65AC751-A061-4A5F-9732-4140151FE5A9}" type="pres">
      <dgm:prSet presAssocID="{C73AE169-5304-49DC-8D79-051F0713A25D}" presName="linear" presStyleCnt="0">
        <dgm:presLayoutVars>
          <dgm:animLvl val="lvl"/>
          <dgm:resizeHandles val="exact"/>
        </dgm:presLayoutVars>
      </dgm:prSet>
      <dgm:spPr/>
      <dgm:t>
        <a:bodyPr/>
        <a:lstStyle/>
        <a:p>
          <a:endParaRPr lang="pt-BR"/>
        </a:p>
      </dgm:t>
    </dgm:pt>
    <dgm:pt modelId="{A112DFB4-EFB4-4A65-A499-C1D44640C849}" type="pres">
      <dgm:prSet presAssocID="{4933C3F4-D545-4C30-A3E6-B0A48F582A93}" presName="parentText" presStyleLbl="node1" presStyleIdx="0" presStyleCnt="3">
        <dgm:presLayoutVars>
          <dgm:chMax val="0"/>
          <dgm:bulletEnabled val="1"/>
        </dgm:presLayoutVars>
      </dgm:prSet>
      <dgm:spPr/>
      <dgm:t>
        <a:bodyPr/>
        <a:lstStyle/>
        <a:p>
          <a:endParaRPr lang="pt-BR"/>
        </a:p>
      </dgm:t>
    </dgm:pt>
    <dgm:pt modelId="{E285B6D0-9116-43A0-87AB-03508190696C}" type="pres">
      <dgm:prSet presAssocID="{EB2E0A64-06D6-4717-9274-ED71B657C06D}" presName="spacer" presStyleCnt="0"/>
      <dgm:spPr/>
    </dgm:pt>
    <dgm:pt modelId="{21613249-D07D-41D5-B25E-8D719753C257}" type="pres">
      <dgm:prSet presAssocID="{E00E3420-E38B-4C45-98F0-CE8E9BE772C3}" presName="parentText" presStyleLbl="node1" presStyleIdx="1" presStyleCnt="3">
        <dgm:presLayoutVars>
          <dgm:chMax val="0"/>
          <dgm:bulletEnabled val="1"/>
        </dgm:presLayoutVars>
      </dgm:prSet>
      <dgm:spPr/>
      <dgm:t>
        <a:bodyPr/>
        <a:lstStyle/>
        <a:p>
          <a:endParaRPr lang="pt-BR"/>
        </a:p>
      </dgm:t>
    </dgm:pt>
    <dgm:pt modelId="{09037E97-3F01-4977-B9BA-31E577231FA9}" type="pres">
      <dgm:prSet presAssocID="{27725731-10D0-4B70-A0E8-2B7D63802B5D}" presName="spacer" presStyleCnt="0"/>
      <dgm:spPr/>
    </dgm:pt>
    <dgm:pt modelId="{66C697B2-7869-47DD-8ADD-72656C6B249C}" type="pres">
      <dgm:prSet presAssocID="{D4FD445F-4EBC-47B1-9A88-833AB23009F2}" presName="parentText" presStyleLbl="node1" presStyleIdx="2" presStyleCnt="3">
        <dgm:presLayoutVars>
          <dgm:chMax val="0"/>
          <dgm:bulletEnabled val="1"/>
        </dgm:presLayoutVars>
      </dgm:prSet>
      <dgm:spPr/>
      <dgm:t>
        <a:bodyPr/>
        <a:lstStyle/>
        <a:p>
          <a:endParaRPr lang="pt-BR"/>
        </a:p>
      </dgm:t>
    </dgm:pt>
  </dgm:ptLst>
  <dgm:cxnLst>
    <dgm:cxn modelId="{3155C03D-933A-43E6-BCE2-CDCAFF6D666C}" srcId="{C73AE169-5304-49DC-8D79-051F0713A25D}" destId="{E00E3420-E38B-4C45-98F0-CE8E9BE772C3}" srcOrd="1" destOrd="0" parTransId="{662D94B3-BD2C-499D-9B66-45B177BBEBE8}" sibTransId="{27725731-10D0-4B70-A0E8-2B7D63802B5D}"/>
    <dgm:cxn modelId="{13973539-7655-4F8E-A4BC-779FFE86B822}" type="presOf" srcId="{C73AE169-5304-49DC-8D79-051F0713A25D}" destId="{E65AC751-A061-4A5F-9732-4140151FE5A9}" srcOrd="0" destOrd="0" presId="urn:microsoft.com/office/officeart/2005/8/layout/vList2"/>
    <dgm:cxn modelId="{69D96180-3DCB-4372-B7A0-E65F6416BF08}" type="presOf" srcId="{4933C3F4-D545-4C30-A3E6-B0A48F582A93}" destId="{A112DFB4-EFB4-4A65-A499-C1D44640C849}" srcOrd="0" destOrd="0" presId="urn:microsoft.com/office/officeart/2005/8/layout/vList2"/>
    <dgm:cxn modelId="{D1F39EE9-19CA-4879-B5DF-5A287B763FD1}" srcId="{C73AE169-5304-49DC-8D79-051F0713A25D}" destId="{D4FD445F-4EBC-47B1-9A88-833AB23009F2}" srcOrd="2" destOrd="0" parTransId="{162EC57E-BF29-4404-ADC0-8B1B9AE039CC}" sibTransId="{D74C8E33-544F-4642-93E6-8F056D32BCA0}"/>
    <dgm:cxn modelId="{D09B5520-BF68-4E4F-B0D5-F6E44997E5A7}" type="presOf" srcId="{E00E3420-E38B-4C45-98F0-CE8E9BE772C3}" destId="{21613249-D07D-41D5-B25E-8D719753C257}" srcOrd="0" destOrd="0" presId="urn:microsoft.com/office/officeart/2005/8/layout/vList2"/>
    <dgm:cxn modelId="{5AE1332C-160F-425B-B051-DF6207A2B812}" srcId="{C73AE169-5304-49DC-8D79-051F0713A25D}" destId="{4933C3F4-D545-4C30-A3E6-B0A48F582A93}" srcOrd="0" destOrd="0" parTransId="{E93E91E4-F756-4CAF-9459-4864E379127B}" sibTransId="{EB2E0A64-06D6-4717-9274-ED71B657C06D}"/>
    <dgm:cxn modelId="{444CFBFA-1052-4526-8158-EF98445FB963}" type="presOf" srcId="{D4FD445F-4EBC-47B1-9A88-833AB23009F2}" destId="{66C697B2-7869-47DD-8ADD-72656C6B249C}" srcOrd="0" destOrd="0" presId="urn:microsoft.com/office/officeart/2005/8/layout/vList2"/>
    <dgm:cxn modelId="{41CE0F4A-E45C-4E4D-AA7D-E46D5424FA4C}" type="presParOf" srcId="{E65AC751-A061-4A5F-9732-4140151FE5A9}" destId="{A112DFB4-EFB4-4A65-A499-C1D44640C849}" srcOrd="0" destOrd="0" presId="urn:microsoft.com/office/officeart/2005/8/layout/vList2"/>
    <dgm:cxn modelId="{0010FC75-932E-499D-A036-588895E71EBE}" type="presParOf" srcId="{E65AC751-A061-4A5F-9732-4140151FE5A9}" destId="{E285B6D0-9116-43A0-87AB-03508190696C}" srcOrd="1" destOrd="0" presId="urn:microsoft.com/office/officeart/2005/8/layout/vList2"/>
    <dgm:cxn modelId="{5FC67D2E-2BC8-4E9C-811A-D9FF151450CF}" type="presParOf" srcId="{E65AC751-A061-4A5F-9732-4140151FE5A9}" destId="{21613249-D07D-41D5-B25E-8D719753C257}" srcOrd="2" destOrd="0" presId="urn:microsoft.com/office/officeart/2005/8/layout/vList2"/>
    <dgm:cxn modelId="{8F4F5AB3-7B89-4891-AA28-75407C79D3B9}" type="presParOf" srcId="{E65AC751-A061-4A5F-9732-4140151FE5A9}" destId="{09037E97-3F01-4977-B9BA-31E577231FA9}" srcOrd="3" destOrd="0" presId="urn:microsoft.com/office/officeart/2005/8/layout/vList2"/>
    <dgm:cxn modelId="{782FB5FD-9E8F-4D32-965E-7D4475B13C0E}" type="presParOf" srcId="{E65AC751-A061-4A5F-9732-4140151FE5A9}" destId="{66C697B2-7869-47DD-8ADD-72656C6B249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34B062-9408-4846-A9C0-1F945C520215}"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pt-BR"/>
        </a:p>
      </dgm:t>
    </dgm:pt>
    <dgm:pt modelId="{E5824C98-FD71-4B9C-82F9-1C888F5C808B}">
      <dgm:prSet/>
      <dgm:spPr>
        <a:solidFill>
          <a:srgbClr val="FF0000"/>
        </a:solidFill>
      </dgm:spPr>
      <dgm:t>
        <a:bodyPr/>
        <a:lstStyle/>
        <a:p>
          <a:pPr rtl="0"/>
          <a:r>
            <a:rPr lang="pt-BR" b="1" dirty="0" err="1" smtClean="0"/>
            <a:t>Solution</a:t>
          </a:r>
          <a:r>
            <a:rPr lang="pt-BR" b="1" dirty="0" smtClean="0"/>
            <a:t> Explorer: </a:t>
          </a:r>
          <a:r>
            <a:rPr lang="pt-BR" dirty="0" smtClean="0"/>
            <a:t>onde gerenciamos os objetos que fazem parte de nosso projeto</a:t>
          </a:r>
          <a:endParaRPr lang="pt-BR" dirty="0"/>
        </a:p>
      </dgm:t>
    </dgm:pt>
    <dgm:pt modelId="{55351A28-E9D4-40EA-8587-AB08570EC46B}" type="parTrans" cxnId="{45AE5CC9-4FA6-45DB-9D34-58346EA06A58}">
      <dgm:prSet/>
      <dgm:spPr/>
      <dgm:t>
        <a:bodyPr/>
        <a:lstStyle/>
        <a:p>
          <a:endParaRPr lang="pt-BR"/>
        </a:p>
      </dgm:t>
    </dgm:pt>
    <dgm:pt modelId="{567454E4-7C3E-4B74-BD12-0FF6EBD0F9F2}" type="sibTrans" cxnId="{45AE5CC9-4FA6-45DB-9D34-58346EA06A58}">
      <dgm:prSet/>
      <dgm:spPr/>
      <dgm:t>
        <a:bodyPr/>
        <a:lstStyle/>
        <a:p>
          <a:endParaRPr lang="pt-BR"/>
        </a:p>
      </dgm:t>
    </dgm:pt>
    <dgm:pt modelId="{EF7B9F4C-DB9F-44A5-A8F4-FB1EBDD38B78}">
      <dgm:prSet/>
      <dgm:spPr>
        <a:solidFill>
          <a:srgbClr val="FF0000"/>
        </a:solidFill>
      </dgm:spPr>
      <dgm:t>
        <a:bodyPr/>
        <a:lstStyle/>
        <a:p>
          <a:pPr rtl="0"/>
          <a:r>
            <a:rPr lang="pt-BR" b="1" dirty="0" err="1" smtClean="0"/>
            <a:t>Properties</a:t>
          </a:r>
          <a:r>
            <a:rPr lang="pt-BR" b="1" dirty="0" smtClean="0"/>
            <a:t>: </a:t>
          </a:r>
          <a:r>
            <a:rPr lang="pt-BR" dirty="0" smtClean="0"/>
            <a:t>onde gerenciamos as propriedades do objeto que está sendo utilizado no momento</a:t>
          </a:r>
          <a:endParaRPr lang="pt-BR" dirty="0"/>
        </a:p>
      </dgm:t>
    </dgm:pt>
    <dgm:pt modelId="{9C3E9B66-46EA-4F8A-9A35-6442EB365836}" type="parTrans" cxnId="{A6AE7066-8068-4BEF-A2D5-FE705AB59C0A}">
      <dgm:prSet/>
      <dgm:spPr/>
      <dgm:t>
        <a:bodyPr/>
        <a:lstStyle/>
        <a:p>
          <a:endParaRPr lang="pt-BR"/>
        </a:p>
      </dgm:t>
    </dgm:pt>
    <dgm:pt modelId="{3098DCDF-1DAA-409D-BEAA-B14C97C67073}" type="sibTrans" cxnId="{A6AE7066-8068-4BEF-A2D5-FE705AB59C0A}">
      <dgm:prSet/>
      <dgm:spPr/>
      <dgm:t>
        <a:bodyPr/>
        <a:lstStyle/>
        <a:p>
          <a:endParaRPr lang="pt-BR"/>
        </a:p>
      </dgm:t>
    </dgm:pt>
    <dgm:pt modelId="{45F33163-09BB-4CE2-9ECF-9CDCF4805F05}">
      <dgm:prSet/>
      <dgm:spPr>
        <a:solidFill>
          <a:srgbClr val="FF0000"/>
        </a:solidFill>
      </dgm:spPr>
      <dgm:t>
        <a:bodyPr/>
        <a:lstStyle/>
        <a:p>
          <a:pPr rtl="0"/>
          <a:r>
            <a:rPr lang="pt-BR" b="1" dirty="0" smtClean="0"/>
            <a:t>Toolbox: </a:t>
          </a:r>
          <a:r>
            <a:rPr lang="pt-BR" dirty="0" smtClean="0"/>
            <a:t>onde podemos obter os componentes mais comuns para utilizarmos em nossos projetos. </a:t>
          </a:r>
          <a:endParaRPr lang="pt-BR" dirty="0"/>
        </a:p>
      </dgm:t>
    </dgm:pt>
    <dgm:pt modelId="{888BBAA1-43F0-435E-98B0-9E2C89B55FCC}" type="parTrans" cxnId="{3DB7A6DF-9467-4481-BAB2-71B862318B79}">
      <dgm:prSet/>
      <dgm:spPr/>
      <dgm:t>
        <a:bodyPr/>
        <a:lstStyle/>
        <a:p>
          <a:endParaRPr lang="pt-BR"/>
        </a:p>
      </dgm:t>
    </dgm:pt>
    <dgm:pt modelId="{84ED59D4-80D7-4509-887A-C9CCC57DF1C5}" type="sibTrans" cxnId="{3DB7A6DF-9467-4481-BAB2-71B862318B79}">
      <dgm:prSet/>
      <dgm:spPr/>
      <dgm:t>
        <a:bodyPr/>
        <a:lstStyle/>
        <a:p>
          <a:endParaRPr lang="pt-BR"/>
        </a:p>
      </dgm:t>
    </dgm:pt>
    <dgm:pt modelId="{AE33AE4D-023B-45CC-A2E4-D1B6CF075CF1}" type="pres">
      <dgm:prSet presAssocID="{1734B062-9408-4846-A9C0-1F945C520215}" presName="Name0" presStyleCnt="0">
        <dgm:presLayoutVars>
          <dgm:chMax val="7"/>
          <dgm:chPref val="7"/>
          <dgm:dir/>
        </dgm:presLayoutVars>
      </dgm:prSet>
      <dgm:spPr/>
      <dgm:t>
        <a:bodyPr/>
        <a:lstStyle/>
        <a:p>
          <a:endParaRPr lang="pt-BR"/>
        </a:p>
      </dgm:t>
    </dgm:pt>
    <dgm:pt modelId="{5AC0A4AB-A5CF-4502-9D86-200CC28E0DF4}" type="pres">
      <dgm:prSet presAssocID="{1734B062-9408-4846-A9C0-1F945C520215}" presName="Name1" presStyleCnt="0"/>
      <dgm:spPr/>
    </dgm:pt>
    <dgm:pt modelId="{B166EFAF-C876-4B1D-9A71-5CB5CB495F17}" type="pres">
      <dgm:prSet presAssocID="{1734B062-9408-4846-A9C0-1F945C520215}" presName="cycle" presStyleCnt="0"/>
      <dgm:spPr/>
    </dgm:pt>
    <dgm:pt modelId="{F5868744-B392-46EE-9B0D-B92F7D37F3B1}" type="pres">
      <dgm:prSet presAssocID="{1734B062-9408-4846-A9C0-1F945C520215}" presName="srcNode" presStyleLbl="node1" presStyleIdx="0" presStyleCnt="3"/>
      <dgm:spPr/>
    </dgm:pt>
    <dgm:pt modelId="{FB7ADCDD-0D93-4A10-AC0F-BA7F67461D2D}" type="pres">
      <dgm:prSet presAssocID="{1734B062-9408-4846-A9C0-1F945C520215}" presName="conn" presStyleLbl="parChTrans1D2" presStyleIdx="0" presStyleCnt="1"/>
      <dgm:spPr/>
      <dgm:t>
        <a:bodyPr/>
        <a:lstStyle/>
        <a:p>
          <a:endParaRPr lang="pt-BR"/>
        </a:p>
      </dgm:t>
    </dgm:pt>
    <dgm:pt modelId="{64722616-4462-4495-BC04-EFA760EFE205}" type="pres">
      <dgm:prSet presAssocID="{1734B062-9408-4846-A9C0-1F945C520215}" presName="extraNode" presStyleLbl="node1" presStyleIdx="0" presStyleCnt="3"/>
      <dgm:spPr/>
    </dgm:pt>
    <dgm:pt modelId="{464DFB50-24BB-40E5-81DB-132D040DD598}" type="pres">
      <dgm:prSet presAssocID="{1734B062-9408-4846-A9C0-1F945C520215}" presName="dstNode" presStyleLbl="node1" presStyleIdx="0" presStyleCnt="3"/>
      <dgm:spPr/>
    </dgm:pt>
    <dgm:pt modelId="{DEE7872A-6A12-472D-AFBC-C6A917EDA898}" type="pres">
      <dgm:prSet presAssocID="{E5824C98-FD71-4B9C-82F9-1C888F5C808B}" presName="text_1" presStyleLbl="node1" presStyleIdx="0" presStyleCnt="3">
        <dgm:presLayoutVars>
          <dgm:bulletEnabled val="1"/>
        </dgm:presLayoutVars>
      </dgm:prSet>
      <dgm:spPr/>
      <dgm:t>
        <a:bodyPr/>
        <a:lstStyle/>
        <a:p>
          <a:endParaRPr lang="pt-BR"/>
        </a:p>
      </dgm:t>
    </dgm:pt>
    <dgm:pt modelId="{0BF3E184-B814-4683-9C41-DCD024C58859}" type="pres">
      <dgm:prSet presAssocID="{E5824C98-FD71-4B9C-82F9-1C888F5C808B}" presName="accent_1" presStyleCnt="0"/>
      <dgm:spPr/>
    </dgm:pt>
    <dgm:pt modelId="{156D90AC-B2A6-4156-8F6E-E2B601216738}" type="pres">
      <dgm:prSet presAssocID="{E5824C98-FD71-4B9C-82F9-1C888F5C808B}" presName="accentRepeatNode" presStyleLbl="solidFgAcc1" presStyleIdx="0" presStyleCnt="3"/>
      <dgm:spPr/>
    </dgm:pt>
    <dgm:pt modelId="{6AAEFA1A-2B33-42B2-8DFC-32AFACB6ED33}" type="pres">
      <dgm:prSet presAssocID="{EF7B9F4C-DB9F-44A5-A8F4-FB1EBDD38B78}" presName="text_2" presStyleLbl="node1" presStyleIdx="1" presStyleCnt="3">
        <dgm:presLayoutVars>
          <dgm:bulletEnabled val="1"/>
        </dgm:presLayoutVars>
      </dgm:prSet>
      <dgm:spPr/>
      <dgm:t>
        <a:bodyPr/>
        <a:lstStyle/>
        <a:p>
          <a:endParaRPr lang="pt-BR"/>
        </a:p>
      </dgm:t>
    </dgm:pt>
    <dgm:pt modelId="{439F70C2-38AE-4318-A12A-65D6001F1F29}" type="pres">
      <dgm:prSet presAssocID="{EF7B9F4C-DB9F-44A5-A8F4-FB1EBDD38B78}" presName="accent_2" presStyleCnt="0"/>
      <dgm:spPr/>
    </dgm:pt>
    <dgm:pt modelId="{8133A47A-56BB-4A8F-8106-974D70AC3196}" type="pres">
      <dgm:prSet presAssocID="{EF7B9F4C-DB9F-44A5-A8F4-FB1EBDD38B78}" presName="accentRepeatNode" presStyleLbl="solidFgAcc1" presStyleIdx="1" presStyleCnt="3"/>
      <dgm:spPr/>
    </dgm:pt>
    <dgm:pt modelId="{A2DDE255-8CB8-4FFA-BEEE-AC620EC6276A}" type="pres">
      <dgm:prSet presAssocID="{45F33163-09BB-4CE2-9ECF-9CDCF4805F05}" presName="text_3" presStyleLbl="node1" presStyleIdx="2" presStyleCnt="3">
        <dgm:presLayoutVars>
          <dgm:bulletEnabled val="1"/>
        </dgm:presLayoutVars>
      </dgm:prSet>
      <dgm:spPr/>
      <dgm:t>
        <a:bodyPr/>
        <a:lstStyle/>
        <a:p>
          <a:endParaRPr lang="pt-BR"/>
        </a:p>
      </dgm:t>
    </dgm:pt>
    <dgm:pt modelId="{6DA1CD30-9D94-416E-8181-3C0F61E3CAC0}" type="pres">
      <dgm:prSet presAssocID="{45F33163-09BB-4CE2-9ECF-9CDCF4805F05}" presName="accent_3" presStyleCnt="0"/>
      <dgm:spPr/>
    </dgm:pt>
    <dgm:pt modelId="{023E5AA2-DB87-4579-9A2F-AC755C7EB44F}" type="pres">
      <dgm:prSet presAssocID="{45F33163-09BB-4CE2-9ECF-9CDCF4805F05}" presName="accentRepeatNode" presStyleLbl="solidFgAcc1" presStyleIdx="2" presStyleCnt="3"/>
      <dgm:spPr/>
    </dgm:pt>
  </dgm:ptLst>
  <dgm:cxnLst>
    <dgm:cxn modelId="{3B584B37-B8D5-4C1F-BE06-E57BDC4B22E8}" type="presOf" srcId="{567454E4-7C3E-4B74-BD12-0FF6EBD0F9F2}" destId="{FB7ADCDD-0D93-4A10-AC0F-BA7F67461D2D}" srcOrd="0" destOrd="0" presId="urn:microsoft.com/office/officeart/2008/layout/VerticalCurvedList"/>
    <dgm:cxn modelId="{3DB7A6DF-9467-4481-BAB2-71B862318B79}" srcId="{1734B062-9408-4846-A9C0-1F945C520215}" destId="{45F33163-09BB-4CE2-9ECF-9CDCF4805F05}" srcOrd="2" destOrd="0" parTransId="{888BBAA1-43F0-435E-98B0-9E2C89B55FCC}" sibTransId="{84ED59D4-80D7-4509-887A-C9CCC57DF1C5}"/>
    <dgm:cxn modelId="{61B94664-79F2-41BD-BEE0-2B8CA07B0F9F}" type="presOf" srcId="{1734B062-9408-4846-A9C0-1F945C520215}" destId="{AE33AE4D-023B-45CC-A2E4-D1B6CF075CF1}" srcOrd="0" destOrd="0" presId="urn:microsoft.com/office/officeart/2008/layout/VerticalCurvedList"/>
    <dgm:cxn modelId="{EC93F7DB-8628-4ADF-83AF-C57908679ABF}" type="presOf" srcId="{E5824C98-FD71-4B9C-82F9-1C888F5C808B}" destId="{DEE7872A-6A12-472D-AFBC-C6A917EDA898}" srcOrd="0" destOrd="0" presId="urn:microsoft.com/office/officeart/2008/layout/VerticalCurvedList"/>
    <dgm:cxn modelId="{A6AE7066-8068-4BEF-A2D5-FE705AB59C0A}" srcId="{1734B062-9408-4846-A9C0-1F945C520215}" destId="{EF7B9F4C-DB9F-44A5-A8F4-FB1EBDD38B78}" srcOrd="1" destOrd="0" parTransId="{9C3E9B66-46EA-4F8A-9A35-6442EB365836}" sibTransId="{3098DCDF-1DAA-409D-BEAA-B14C97C67073}"/>
    <dgm:cxn modelId="{D28292E4-305A-4660-AB71-0CF38E97060E}" type="presOf" srcId="{EF7B9F4C-DB9F-44A5-A8F4-FB1EBDD38B78}" destId="{6AAEFA1A-2B33-42B2-8DFC-32AFACB6ED33}" srcOrd="0" destOrd="0" presId="urn:microsoft.com/office/officeart/2008/layout/VerticalCurvedList"/>
    <dgm:cxn modelId="{F394BED7-625E-47A4-94F1-94FDC3992D65}" type="presOf" srcId="{45F33163-09BB-4CE2-9ECF-9CDCF4805F05}" destId="{A2DDE255-8CB8-4FFA-BEEE-AC620EC6276A}" srcOrd="0" destOrd="0" presId="urn:microsoft.com/office/officeart/2008/layout/VerticalCurvedList"/>
    <dgm:cxn modelId="{45AE5CC9-4FA6-45DB-9D34-58346EA06A58}" srcId="{1734B062-9408-4846-A9C0-1F945C520215}" destId="{E5824C98-FD71-4B9C-82F9-1C888F5C808B}" srcOrd="0" destOrd="0" parTransId="{55351A28-E9D4-40EA-8587-AB08570EC46B}" sibTransId="{567454E4-7C3E-4B74-BD12-0FF6EBD0F9F2}"/>
    <dgm:cxn modelId="{05C06C17-58A4-4FE4-97FD-EE851E5EE513}" type="presParOf" srcId="{AE33AE4D-023B-45CC-A2E4-D1B6CF075CF1}" destId="{5AC0A4AB-A5CF-4502-9D86-200CC28E0DF4}" srcOrd="0" destOrd="0" presId="urn:microsoft.com/office/officeart/2008/layout/VerticalCurvedList"/>
    <dgm:cxn modelId="{5AC05193-4D52-440C-88AE-1833CA348B7A}" type="presParOf" srcId="{5AC0A4AB-A5CF-4502-9D86-200CC28E0DF4}" destId="{B166EFAF-C876-4B1D-9A71-5CB5CB495F17}" srcOrd="0" destOrd="0" presId="urn:microsoft.com/office/officeart/2008/layout/VerticalCurvedList"/>
    <dgm:cxn modelId="{755C00AF-7210-49CE-B7DB-07CA78836845}" type="presParOf" srcId="{B166EFAF-C876-4B1D-9A71-5CB5CB495F17}" destId="{F5868744-B392-46EE-9B0D-B92F7D37F3B1}" srcOrd="0" destOrd="0" presId="urn:microsoft.com/office/officeart/2008/layout/VerticalCurvedList"/>
    <dgm:cxn modelId="{49B5CEC3-5504-4B89-8C9A-3C9773238F66}" type="presParOf" srcId="{B166EFAF-C876-4B1D-9A71-5CB5CB495F17}" destId="{FB7ADCDD-0D93-4A10-AC0F-BA7F67461D2D}" srcOrd="1" destOrd="0" presId="urn:microsoft.com/office/officeart/2008/layout/VerticalCurvedList"/>
    <dgm:cxn modelId="{CEC6C9DC-35FC-40C9-9F65-9034D915BC3A}" type="presParOf" srcId="{B166EFAF-C876-4B1D-9A71-5CB5CB495F17}" destId="{64722616-4462-4495-BC04-EFA760EFE205}" srcOrd="2" destOrd="0" presId="urn:microsoft.com/office/officeart/2008/layout/VerticalCurvedList"/>
    <dgm:cxn modelId="{BF6DCB9F-C238-4D53-A4A6-88893576F2EB}" type="presParOf" srcId="{B166EFAF-C876-4B1D-9A71-5CB5CB495F17}" destId="{464DFB50-24BB-40E5-81DB-132D040DD598}" srcOrd="3" destOrd="0" presId="urn:microsoft.com/office/officeart/2008/layout/VerticalCurvedList"/>
    <dgm:cxn modelId="{169E1C1E-9B61-42BE-93F0-DBC543BF2B27}" type="presParOf" srcId="{5AC0A4AB-A5CF-4502-9D86-200CC28E0DF4}" destId="{DEE7872A-6A12-472D-AFBC-C6A917EDA898}" srcOrd="1" destOrd="0" presId="urn:microsoft.com/office/officeart/2008/layout/VerticalCurvedList"/>
    <dgm:cxn modelId="{31E3DAEA-B1FE-439D-B172-4A00925CC754}" type="presParOf" srcId="{5AC0A4AB-A5CF-4502-9D86-200CC28E0DF4}" destId="{0BF3E184-B814-4683-9C41-DCD024C58859}" srcOrd="2" destOrd="0" presId="urn:microsoft.com/office/officeart/2008/layout/VerticalCurvedList"/>
    <dgm:cxn modelId="{849BBE70-C5F3-4DBA-B67B-7FD8C62F528F}" type="presParOf" srcId="{0BF3E184-B814-4683-9C41-DCD024C58859}" destId="{156D90AC-B2A6-4156-8F6E-E2B601216738}" srcOrd="0" destOrd="0" presId="urn:microsoft.com/office/officeart/2008/layout/VerticalCurvedList"/>
    <dgm:cxn modelId="{C6E9D144-84CF-41E9-8FA4-021C54116776}" type="presParOf" srcId="{5AC0A4AB-A5CF-4502-9D86-200CC28E0DF4}" destId="{6AAEFA1A-2B33-42B2-8DFC-32AFACB6ED33}" srcOrd="3" destOrd="0" presId="urn:microsoft.com/office/officeart/2008/layout/VerticalCurvedList"/>
    <dgm:cxn modelId="{F4EA24DB-3E78-431A-AC0D-692D8402C0BF}" type="presParOf" srcId="{5AC0A4AB-A5CF-4502-9D86-200CC28E0DF4}" destId="{439F70C2-38AE-4318-A12A-65D6001F1F29}" srcOrd="4" destOrd="0" presId="urn:microsoft.com/office/officeart/2008/layout/VerticalCurvedList"/>
    <dgm:cxn modelId="{8A1B02B2-5647-49D7-ACB1-97DC15768AE8}" type="presParOf" srcId="{439F70C2-38AE-4318-A12A-65D6001F1F29}" destId="{8133A47A-56BB-4A8F-8106-974D70AC3196}" srcOrd="0" destOrd="0" presId="urn:microsoft.com/office/officeart/2008/layout/VerticalCurvedList"/>
    <dgm:cxn modelId="{B759EB7C-D956-42FD-80CD-6CF4C73D0F36}" type="presParOf" srcId="{5AC0A4AB-A5CF-4502-9D86-200CC28E0DF4}" destId="{A2DDE255-8CB8-4FFA-BEEE-AC620EC6276A}" srcOrd="5" destOrd="0" presId="urn:microsoft.com/office/officeart/2008/layout/VerticalCurvedList"/>
    <dgm:cxn modelId="{1EEE453F-D2F8-4B24-847D-D4AEDC73AE73}" type="presParOf" srcId="{5AC0A4AB-A5CF-4502-9D86-200CC28E0DF4}" destId="{6DA1CD30-9D94-416E-8181-3C0F61E3CAC0}" srcOrd="6" destOrd="0" presId="urn:microsoft.com/office/officeart/2008/layout/VerticalCurvedList"/>
    <dgm:cxn modelId="{9521AD54-AFF7-4D6D-8324-996C2F392FD5}" type="presParOf" srcId="{6DA1CD30-9D94-416E-8181-3C0F61E3CAC0}" destId="{023E5AA2-DB87-4579-9A2F-AC755C7EB44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EBB9A9-82DC-41C2-94C2-7351B6F646A0}"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pt-BR"/>
        </a:p>
      </dgm:t>
    </dgm:pt>
    <dgm:pt modelId="{BF067B1A-A715-4FA3-93C3-88D61366B5F8}">
      <dgm:prSet/>
      <dgm:spPr>
        <a:solidFill>
          <a:srgbClr val="FF0000"/>
        </a:solidFill>
      </dgm:spPr>
      <dgm:t>
        <a:bodyPr/>
        <a:lstStyle/>
        <a:p>
          <a:pPr rtl="0"/>
          <a:r>
            <a:rPr lang="en-US" smtClean="0">
              <a:effectLst>
                <a:glow rad="228600">
                  <a:schemeClr val="accent1">
                    <a:satMod val="175000"/>
                    <a:alpha val="40000"/>
                  </a:schemeClr>
                </a:glow>
              </a:effectLst>
            </a:rPr>
            <a:t>Interface Gráfica</a:t>
          </a:r>
          <a:endParaRPr lang="pt-BR">
            <a:effectLst>
              <a:glow rad="228600">
                <a:schemeClr val="accent1">
                  <a:satMod val="175000"/>
                  <a:alpha val="40000"/>
                </a:schemeClr>
              </a:glow>
            </a:effectLst>
          </a:endParaRPr>
        </a:p>
      </dgm:t>
    </dgm:pt>
    <dgm:pt modelId="{24B390E7-364A-4333-A6E3-0365840358DD}" type="parTrans" cxnId="{AC6DE141-9C35-44DB-96CD-693272ED329E}">
      <dgm:prSet/>
      <dgm:spPr/>
      <dgm:t>
        <a:bodyPr/>
        <a:lstStyle/>
        <a:p>
          <a:endParaRPr lang="pt-BR"/>
        </a:p>
      </dgm:t>
    </dgm:pt>
    <dgm:pt modelId="{112DB94F-F3C1-46EA-9DB5-27DED4D42033}" type="sibTrans" cxnId="{AC6DE141-9C35-44DB-96CD-693272ED329E}">
      <dgm:prSet/>
      <dgm:spPr/>
      <dgm:t>
        <a:bodyPr/>
        <a:lstStyle/>
        <a:p>
          <a:endParaRPr lang="pt-BR"/>
        </a:p>
      </dgm:t>
    </dgm:pt>
    <dgm:pt modelId="{2F3CBF82-3835-4CD3-B5A1-7C2BB0995258}">
      <dgm:prSet/>
      <dgm:spPr>
        <a:solidFill>
          <a:srgbClr val="FF0000"/>
        </a:solidFill>
      </dgm:spPr>
      <dgm:t>
        <a:bodyPr/>
        <a:lstStyle/>
        <a:p>
          <a:pPr rtl="0"/>
          <a:r>
            <a:rPr lang="pt-BR" smtClean="0">
              <a:effectLst>
                <a:glow rad="228600">
                  <a:schemeClr val="accent1">
                    <a:satMod val="175000"/>
                    <a:alpha val="40000"/>
                  </a:schemeClr>
                </a:glow>
              </a:effectLst>
            </a:rPr>
            <a:t>.net</a:t>
          </a:r>
          <a:endParaRPr lang="pt-BR">
            <a:effectLst>
              <a:glow rad="228600">
                <a:schemeClr val="accent1">
                  <a:satMod val="175000"/>
                  <a:alpha val="40000"/>
                </a:schemeClr>
              </a:glow>
            </a:effectLst>
          </a:endParaRPr>
        </a:p>
      </dgm:t>
    </dgm:pt>
    <dgm:pt modelId="{935855E9-D05C-4767-BC3C-C215552A8DF6}" type="parTrans" cxnId="{314FA9CB-4D83-4C09-81C5-92349578F8EF}">
      <dgm:prSet/>
      <dgm:spPr/>
      <dgm:t>
        <a:bodyPr/>
        <a:lstStyle/>
        <a:p>
          <a:endParaRPr lang="pt-BR"/>
        </a:p>
      </dgm:t>
    </dgm:pt>
    <dgm:pt modelId="{7A765D38-0B71-479F-A4DD-CEB31662B02D}" type="sibTrans" cxnId="{314FA9CB-4D83-4C09-81C5-92349578F8EF}">
      <dgm:prSet/>
      <dgm:spPr/>
      <dgm:t>
        <a:bodyPr/>
        <a:lstStyle/>
        <a:p>
          <a:endParaRPr lang="pt-BR"/>
        </a:p>
      </dgm:t>
    </dgm:pt>
    <dgm:pt modelId="{E831B489-709D-45BD-8C1D-F28889E12D9A}">
      <dgm:prSet/>
      <dgm:spPr>
        <a:solidFill>
          <a:srgbClr val="FF0000"/>
        </a:solidFill>
      </dgm:spPr>
      <dgm:t>
        <a:bodyPr/>
        <a:lstStyle/>
        <a:p>
          <a:pPr rtl="0"/>
          <a:r>
            <a:rPr lang="en-US" smtClean="0">
              <a:effectLst>
                <a:glow rad="228600">
                  <a:schemeClr val="accent1">
                    <a:satMod val="175000"/>
                    <a:alpha val="40000"/>
                  </a:schemeClr>
                </a:glow>
              </a:effectLst>
            </a:rPr>
            <a:t>Visual Studio</a:t>
          </a:r>
          <a:endParaRPr lang="pt-BR">
            <a:effectLst>
              <a:glow rad="228600">
                <a:schemeClr val="accent1">
                  <a:satMod val="175000"/>
                  <a:alpha val="40000"/>
                </a:schemeClr>
              </a:glow>
            </a:effectLst>
          </a:endParaRPr>
        </a:p>
      </dgm:t>
    </dgm:pt>
    <dgm:pt modelId="{446AF8A4-C004-495B-A2D3-2AD1FC161B33}" type="parTrans" cxnId="{066B0881-DF1B-400B-A597-9FF9F35A15A6}">
      <dgm:prSet/>
      <dgm:spPr/>
      <dgm:t>
        <a:bodyPr/>
        <a:lstStyle/>
        <a:p>
          <a:endParaRPr lang="pt-BR"/>
        </a:p>
      </dgm:t>
    </dgm:pt>
    <dgm:pt modelId="{DBE14364-1596-4739-B52A-96DC10CE5E95}" type="sibTrans" cxnId="{066B0881-DF1B-400B-A597-9FF9F35A15A6}">
      <dgm:prSet/>
      <dgm:spPr/>
      <dgm:t>
        <a:bodyPr/>
        <a:lstStyle/>
        <a:p>
          <a:endParaRPr lang="pt-BR"/>
        </a:p>
      </dgm:t>
    </dgm:pt>
    <dgm:pt modelId="{A6577088-D53E-4659-B2CD-2B4188CF0EC3}">
      <dgm:prSet/>
      <dgm:spPr>
        <a:solidFill>
          <a:srgbClr val="FF0000"/>
        </a:solidFill>
      </dgm:spPr>
      <dgm:t>
        <a:bodyPr/>
        <a:lstStyle/>
        <a:p>
          <a:pPr rtl="0"/>
          <a:r>
            <a:rPr lang="en-US" smtClean="0">
              <a:effectLst>
                <a:glow rad="228600">
                  <a:schemeClr val="accent1">
                    <a:satMod val="175000"/>
                    <a:alpha val="40000"/>
                  </a:schemeClr>
                </a:glow>
              </a:effectLst>
            </a:rPr>
            <a:t>Windows Form</a:t>
          </a:r>
          <a:endParaRPr lang="pt-BR">
            <a:effectLst>
              <a:glow rad="228600">
                <a:schemeClr val="accent1">
                  <a:satMod val="175000"/>
                  <a:alpha val="40000"/>
                </a:schemeClr>
              </a:glow>
            </a:effectLst>
          </a:endParaRPr>
        </a:p>
      </dgm:t>
    </dgm:pt>
    <dgm:pt modelId="{300B85C0-6439-4275-B192-0D60F8BDCEBB}" type="parTrans" cxnId="{8B317198-B562-49B0-A062-A2303E096FFF}">
      <dgm:prSet/>
      <dgm:spPr/>
      <dgm:t>
        <a:bodyPr/>
        <a:lstStyle/>
        <a:p>
          <a:endParaRPr lang="pt-BR"/>
        </a:p>
      </dgm:t>
    </dgm:pt>
    <dgm:pt modelId="{3E0C7C76-A4AC-467A-B084-C1F2688AD6E1}" type="sibTrans" cxnId="{8B317198-B562-49B0-A062-A2303E096FFF}">
      <dgm:prSet/>
      <dgm:spPr/>
      <dgm:t>
        <a:bodyPr/>
        <a:lstStyle/>
        <a:p>
          <a:endParaRPr lang="pt-BR"/>
        </a:p>
      </dgm:t>
    </dgm:pt>
    <dgm:pt modelId="{D5D925BE-9656-4C5E-A224-A2F37627DC2B}">
      <dgm:prSet/>
      <dgm:spPr>
        <a:solidFill>
          <a:srgbClr val="FF0000"/>
        </a:solidFill>
      </dgm:spPr>
      <dgm:t>
        <a:bodyPr/>
        <a:lstStyle/>
        <a:p>
          <a:pPr rtl="0"/>
          <a:r>
            <a:rPr lang="en-US" smtClean="0">
              <a:effectLst>
                <a:glow rad="228600">
                  <a:schemeClr val="accent1">
                    <a:satMod val="175000"/>
                    <a:alpha val="40000"/>
                  </a:schemeClr>
                </a:glow>
              </a:effectLst>
            </a:rPr>
            <a:t>Comentário no código</a:t>
          </a:r>
          <a:endParaRPr lang="pt-BR">
            <a:effectLst>
              <a:glow rad="228600">
                <a:schemeClr val="accent1">
                  <a:satMod val="175000"/>
                  <a:alpha val="40000"/>
                </a:schemeClr>
              </a:glow>
            </a:effectLst>
          </a:endParaRPr>
        </a:p>
      </dgm:t>
    </dgm:pt>
    <dgm:pt modelId="{93FE91A6-767E-4149-B0DC-3B979E3BD3E5}" type="parTrans" cxnId="{3FEC079B-8C9A-4F9E-929F-E8AC74E6C87B}">
      <dgm:prSet/>
      <dgm:spPr/>
      <dgm:t>
        <a:bodyPr/>
        <a:lstStyle/>
        <a:p>
          <a:endParaRPr lang="pt-BR"/>
        </a:p>
      </dgm:t>
    </dgm:pt>
    <dgm:pt modelId="{D199786F-C358-4ECE-BE14-4DF5DE66CE6D}" type="sibTrans" cxnId="{3FEC079B-8C9A-4F9E-929F-E8AC74E6C87B}">
      <dgm:prSet/>
      <dgm:spPr/>
      <dgm:t>
        <a:bodyPr/>
        <a:lstStyle/>
        <a:p>
          <a:endParaRPr lang="pt-BR"/>
        </a:p>
      </dgm:t>
    </dgm:pt>
    <dgm:pt modelId="{C6FE0443-8B5F-4AA7-8C4C-0EEBBF5D0F9D}">
      <dgm:prSet/>
      <dgm:spPr>
        <a:solidFill>
          <a:srgbClr val="FF0000"/>
        </a:solidFill>
      </dgm:spPr>
      <dgm:t>
        <a:bodyPr/>
        <a:lstStyle/>
        <a:p>
          <a:pPr rtl="0"/>
          <a:r>
            <a:rPr lang="en-US" smtClean="0">
              <a:effectLst>
                <a:glow rad="228600">
                  <a:schemeClr val="accent1">
                    <a:satMod val="175000"/>
                    <a:alpha val="40000"/>
                  </a:schemeClr>
                </a:glow>
              </a:effectLst>
            </a:rPr>
            <a:t>{} e ;</a:t>
          </a:r>
          <a:endParaRPr lang="pt-BR">
            <a:effectLst>
              <a:glow rad="228600">
                <a:schemeClr val="accent1">
                  <a:satMod val="175000"/>
                  <a:alpha val="40000"/>
                </a:schemeClr>
              </a:glow>
            </a:effectLst>
          </a:endParaRPr>
        </a:p>
      </dgm:t>
    </dgm:pt>
    <dgm:pt modelId="{66297391-0527-412A-96C2-D02236F7608B}" type="parTrans" cxnId="{367EE8E8-656C-4963-AF31-E1BA55B9961C}">
      <dgm:prSet/>
      <dgm:spPr/>
      <dgm:t>
        <a:bodyPr/>
        <a:lstStyle/>
        <a:p>
          <a:endParaRPr lang="pt-BR"/>
        </a:p>
      </dgm:t>
    </dgm:pt>
    <dgm:pt modelId="{3FFE28B3-64E3-42A8-B159-AF9A081D0755}" type="sibTrans" cxnId="{367EE8E8-656C-4963-AF31-E1BA55B9961C}">
      <dgm:prSet/>
      <dgm:spPr/>
      <dgm:t>
        <a:bodyPr/>
        <a:lstStyle/>
        <a:p>
          <a:endParaRPr lang="pt-BR"/>
        </a:p>
      </dgm:t>
    </dgm:pt>
    <dgm:pt modelId="{1008498F-38A4-4CCB-A17F-A493EBE3EC10}" type="pres">
      <dgm:prSet presAssocID="{6CEBB9A9-82DC-41C2-94C2-7351B6F646A0}" presName="CompostProcess" presStyleCnt="0">
        <dgm:presLayoutVars>
          <dgm:dir/>
          <dgm:resizeHandles val="exact"/>
        </dgm:presLayoutVars>
      </dgm:prSet>
      <dgm:spPr/>
      <dgm:t>
        <a:bodyPr/>
        <a:lstStyle/>
        <a:p>
          <a:endParaRPr lang="pt-BR"/>
        </a:p>
      </dgm:t>
    </dgm:pt>
    <dgm:pt modelId="{AD96959C-6702-42F2-8F67-5AE724693D60}" type="pres">
      <dgm:prSet presAssocID="{6CEBB9A9-82DC-41C2-94C2-7351B6F646A0}" presName="arrow" presStyleLbl="bgShp" presStyleIdx="0" presStyleCnt="1"/>
      <dgm:spPr/>
      <dgm:t>
        <a:bodyPr/>
        <a:lstStyle/>
        <a:p>
          <a:endParaRPr lang="pt-BR"/>
        </a:p>
      </dgm:t>
    </dgm:pt>
    <dgm:pt modelId="{6211583B-547F-450D-A231-5709B986EBFC}" type="pres">
      <dgm:prSet presAssocID="{6CEBB9A9-82DC-41C2-94C2-7351B6F646A0}" presName="linearProcess" presStyleCnt="0"/>
      <dgm:spPr/>
      <dgm:t>
        <a:bodyPr/>
        <a:lstStyle/>
        <a:p>
          <a:endParaRPr lang="pt-BR"/>
        </a:p>
      </dgm:t>
    </dgm:pt>
    <dgm:pt modelId="{94D3C5A4-D43E-45C0-BC95-3E38B5C7FC90}" type="pres">
      <dgm:prSet presAssocID="{BF067B1A-A715-4FA3-93C3-88D61366B5F8}" presName="textNode" presStyleLbl="node1" presStyleIdx="0" presStyleCnt="6">
        <dgm:presLayoutVars>
          <dgm:bulletEnabled val="1"/>
        </dgm:presLayoutVars>
      </dgm:prSet>
      <dgm:spPr/>
      <dgm:t>
        <a:bodyPr/>
        <a:lstStyle/>
        <a:p>
          <a:endParaRPr lang="pt-BR"/>
        </a:p>
      </dgm:t>
    </dgm:pt>
    <dgm:pt modelId="{4D559F2A-41E9-4704-A652-43236D4C5691}" type="pres">
      <dgm:prSet presAssocID="{112DB94F-F3C1-46EA-9DB5-27DED4D42033}" presName="sibTrans" presStyleCnt="0"/>
      <dgm:spPr/>
      <dgm:t>
        <a:bodyPr/>
        <a:lstStyle/>
        <a:p>
          <a:endParaRPr lang="pt-BR"/>
        </a:p>
      </dgm:t>
    </dgm:pt>
    <dgm:pt modelId="{F4F5C1AE-15C4-4E4F-952A-45DB91309CB3}" type="pres">
      <dgm:prSet presAssocID="{2F3CBF82-3835-4CD3-B5A1-7C2BB0995258}" presName="textNode" presStyleLbl="node1" presStyleIdx="1" presStyleCnt="6">
        <dgm:presLayoutVars>
          <dgm:bulletEnabled val="1"/>
        </dgm:presLayoutVars>
      </dgm:prSet>
      <dgm:spPr/>
      <dgm:t>
        <a:bodyPr/>
        <a:lstStyle/>
        <a:p>
          <a:endParaRPr lang="pt-BR"/>
        </a:p>
      </dgm:t>
    </dgm:pt>
    <dgm:pt modelId="{B03BB790-7F99-4B5C-9FF7-938561EEDC54}" type="pres">
      <dgm:prSet presAssocID="{7A765D38-0B71-479F-A4DD-CEB31662B02D}" presName="sibTrans" presStyleCnt="0"/>
      <dgm:spPr/>
      <dgm:t>
        <a:bodyPr/>
        <a:lstStyle/>
        <a:p>
          <a:endParaRPr lang="pt-BR"/>
        </a:p>
      </dgm:t>
    </dgm:pt>
    <dgm:pt modelId="{03DB7BBF-895C-4C92-B0D3-B00F820E4083}" type="pres">
      <dgm:prSet presAssocID="{E831B489-709D-45BD-8C1D-F28889E12D9A}" presName="textNode" presStyleLbl="node1" presStyleIdx="2" presStyleCnt="6">
        <dgm:presLayoutVars>
          <dgm:bulletEnabled val="1"/>
        </dgm:presLayoutVars>
      </dgm:prSet>
      <dgm:spPr/>
      <dgm:t>
        <a:bodyPr/>
        <a:lstStyle/>
        <a:p>
          <a:endParaRPr lang="pt-BR"/>
        </a:p>
      </dgm:t>
    </dgm:pt>
    <dgm:pt modelId="{10748D54-A56A-4621-BCF3-9F6DEDB032C6}" type="pres">
      <dgm:prSet presAssocID="{DBE14364-1596-4739-B52A-96DC10CE5E95}" presName="sibTrans" presStyleCnt="0"/>
      <dgm:spPr/>
      <dgm:t>
        <a:bodyPr/>
        <a:lstStyle/>
        <a:p>
          <a:endParaRPr lang="pt-BR"/>
        </a:p>
      </dgm:t>
    </dgm:pt>
    <dgm:pt modelId="{6A908810-1B32-43FC-9736-9DB90224C87B}" type="pres">
      <dgm:prSet presAssocID="{A6577088-D53E-4659-B2CD-2B4188CF0EC3}" presName="textNode" presStyleLbl="node1" presStyleIdx="3" presStyleCnt="6">
        <dgm:presLayoutVars>
          <dgm:bulletEnabled val="1"/>
        </dgm:presLayoutVars>
      </dgm:prSet>
      <dgm:spPr/>
      <dgm:t>
        <a:bodyPr/>
        <a:lstStyle/>
        <a:p>
          <a:endParaRPr lang="pt-BR"/>
        </a:p>
      </dgm:t>
    </dgm:pt>
    <dgm:pt modelId="{35B20C97-10C6-4FAE-B89D-CAC82C02DD6C}" type="pres">
      <dgm:prSet presAssocID="{3E0C7C76-A4AC-467A-B084-C1F2688AD6E1}" presName="sibTrans" presStyleCnt="0"/>
      <dgm:spPr/>
      <dgm:t>
        <a:bodyPr/>
        <a:lstStyle/>
        <a:p>
          <a:endParaRPr lang="pt-BR"/>
        </a:p>
      </dgm:t>
    </dgm:pt>
    <dgm:pt modelId="{2223CC21-781A-4610-BABF-CC4F70592765}" type="pres">
      <dgm:prSet presAssocID="{D5D925BE-9656-4C5E-A224-A2F37627DC2B}" presName="textNode" presStyleLbl="node1" presStyleIdx="4" presStyleCnt="6">
        <dgm:presLayoutVars>
          <dgm:bulletEnabled val="1"/>
        </dgm:presLayoutVars>
      </dgm:prSet>
      <dgm:spPr/>
      <dgm:t>
        <a:bodyPr/>
        <a:lstStyle/>
        <a:p>
          <a:endParaRPr lang="pt-BR"/>
        </a:p>
      </dgm:t>
    </dgm:pt>
    <dgm:pt modelId="{1645B8D7-1998-4AC2-B600-223927DE8032}" type="pres">
      <dgm:prSet presAssocID="{D199786F-C358-4ECE-BE14-4DF5DE66CE6D}" presName="sibTrans" presStyleCnt="0"/>
      <dgm:spPr/>
      <dgm:t>
        <a:bodyPr/>
        <a:lstStyle/>
        <a:p>
          <a:endParaRPr lang="pt-BR"/>
        </a:p>
      </dgm:t>
    </dgm:pt>
    <dgm:pt modelId="{D9D0198F-34EE-4351-8F39-938F7E72FFDE}" type="pres">
      <dgm:prSet presAssocID="{C6FE0443-8B5F-4AA7-8C4C-0EEBBF5D0F9D}" presName="textNode" presStyleLbl="node1" presStyleIdx="5" presStyleCnt="6">
        <dgm:presLayoutVars>
          <dgm:bulletEnabled val="1"/>
        </dgm:presLayoutVars>
      </dgm:prSet>
      <dgm:spPr/>
      <dgm:t>
        <a:bodyPr/>
        <a:lstStyle/>
        <a:p>
          <a:endParaRPr lang="pt-BR"/>
        </a:p>
      </dgm:t>
    </dgm:pt>
  </dgm:ptLst>
  <dgm:cxnLst>
    <dgm:cxn modelId="{066B0881-DF1B-400B-A597-9FF9F35A15A6}" srcId="{6CEBB9A9-82DC-41C2-94C2-7351B6F646A0}" destId="{E831B489-709D-45BD-8C1D-F28889E12D9A}" srcOrd="2" destOrd="0" parTransId="{446AF8A4-C004-495B-A2D3-2AD1FC161B33}" sibTransId="{DBE14364-1596-4739-B52A-96DC10CE5E95}"/>
    <dgm:cxn modelId="{758164AB-ECC8-4BB9-9391-3D0DA3583ED5}" type="presOf" srcId="{E831B489-709D-45BD-8C1D-F28889E12D9A}" destId="{03DB7BBF-895C-4C92-B0D3-B00F820E4083}" srcOrd="0" destOrd="0" presId="urn:microsoft.com/office/officeart/2005/8/layout/hProcess9"/>
    <dgm:cxn modelId="{2E358AE5-CAFF-41D5-9797-5C5126FA697B}" type="presOf" srcId="{BF067B1A-A715-4FA3-93C3-88D61366B5F8}" destId="{94D3C5A4-D43E-45C0-BC95-3E38B5C7FC90}" srcOrd="0" destOrd="0" presId="urn:microsoft.com/office/officeart/2005/8/layout/hProcess9"/>
    <dgm:cxn modelId="{32B1AB54-1E19-4F45-9B34-1B51E73061DE}" type="presOf" srcId="{A6577088-D53E-4659-B2CD-2B4188CF0EC3}" destId="{6A908810-1B32-43FC-9736-9DB90224C87B}" srcOrd="0" destOrd="0" presId="urn:microsoft.com/office/officeart/2005/8/layout/hProcess9"/>
    <dgm:cxn modelId="{449BA10B-6584-43C2-A587-A2A343245CF3}" type="presOf" srcId="{D5D925BE-9656-4C5E-A224-A2F37627DC2B}" destId="{2223CC21-781A-4610-BABF-CC4F70592765}" srcOrd="0" destOrd="0" presId="urn:microsoft.com/office/officeart/2005/8/layout/hProcess9"/>
    <dgm:cxn modelId="{A53B6E50-2411-48C3-AEBC-F24C5C4C0251}" type="presOf" srcId="{C6FE0443-8B5F-4AA7-8C4C-0EEBBF5D0F9D}" destId="{D9D0198F-34EE-4351-8F39-938F7E72FFDE}" srcOrd="0" destOrd="0" presId="urn:microsoft.com/office/officeart/2005/8/layout/hProcess9"/>
    <dgm:cxn modelId="{B1B8D254-E7C0-4B93-A767-5C9841E0D38E}" type="presOf" srcId="{6CEBB9A9-82DC-41C2-94C2-7351B6F646A0}" destId="{1008498F-38A4-4CCB-A17F-A493EBE3EC10}" srcOrd="0" destOrd="0" presId="urn:microsoft.com/office/officeart/2005/8/layout/hProcess9"/>
    <dgm:cxn modelId="{8B317198-B562-49B0-A062-A2303E096FFF}" srcId="{6CEBB9A9-82DC-41C2-94C2-7351B6F646A0}" destId="{A6577088-D53E-4659-B2CD-2B4188CF0EC3}" srcOrd="3" destOrd="0" parTransId="{300B85C0-6439-4275-B192-0D60F8BDCEBB}" sibTransId="{3E0C7C76-A4AC-467A-B084-C1F2688AD6E1}"/>
    <dgm:cxn modelId="{AC6DE141-9C35-44DB-96CD-693272ED329E}" srcId="{6CEBB9A9-82DC-41C2-94C2-7351B6F646A0}" destId="{BF067B1A-A715-4FA3-93C3-88D61366B5F8}" srcOrd="0" destOrd="0" parTransId="{24B390E7-364A-4333-A6E3-0365840358DD}" sibTransId="{112DB94F-F3C1-46EA-9DB5-27DED4D42033}"/>
    <dgm:cxn modelId="{367EE8E8-656C-4963-AF31-E1BA55B9961C}" srcId="{6CEBB9A9-82DC-41C2-94C2-7351B6F646A0}" destId="{C6FE0443-8B5F-4AA7-8C4C-0EEBBF5D0F9D}" srcOrd="5" destOrd="0" parTransId="{66297391-0527-412A-96C2-D02236F7608B}" sibTransId="{3FFE28B3-64E3-42A8-B159-AF9A081D0755}"/>
    <dgm:cxn modelId="{3FEC079B-8C9A-4F9E-929F-E8AC74E6C87B}" srcId="{6CEBB9A9-82DC-41C2-94C2-7351B6F646A0}" destId="{D5D925BE-9656-4C5E-A224-A2F37627DC2B}" srcOrd="4" destOrd="0" parTransId="{93FE91A6-767E-4149-B0DC-3B979E3BD3E5}" sibTransId="{D199786F-C358-4ECE-BE14-4DF5DE66CE6D}"/>
    <dgm:cxn modelId="{314FA9CB-4D83-4C09-81C5-92349578F8EF}" srcId="{6CEBB9A9-82DC-41C2-94C2-7351B6F646A0}" destId="{2F3CBF82-3835-4CD3-B5A1-7C2BB0995258}" srcOrd="1" destOrd="0" parTransId="{935855E9-D05C-4767-BC3C-C215552A8DF6}" sibTransId="{7A765D38-0B71-479F-A4DD-CEB31662B02D}"/>
    <dgm:cxn modelId="{F7B764C2-B248-40AE-9BA4-8FDF6070D8C6}" type="presOf" srcId="{2F3CBF82-3835-4CD3-B5A1-7C2BB0995258}" destId="{F4F5C1AE-15C4-4E4F-952A-45DB91309CB3}" srcOrd="0" destOrd="0" presId="urn:microsoft.com/office/officeart/2005/8/layout/hProcess9"/>
    <dgm:cxn modelId="{5BA62DE1-97AD-41AE-9071-C0EEA73B95FB}" type="presParOf" srcId="{1008498F-38A4-4CCB-A17F-A493EBE3EC10}" destId="{AD96959C-6702-42F2-8F67-5AE724693D60}" srcOrd="0" destOrd="0" presId="urn:microsoft.com/office/officeart/2005/8/layout/hProcess9"/>
    <dgm:cxn modelId="{7E5A0979-816D-4A23-9B4B-C6D923733DD4}" type="presParOf" srcId="{1008498F-38A4-4CCB-A17F-A493EBE3EC10}" destId="{6211583B-547F-450D-A231-5709B986EBFC}" srcOrd="1" destOrd="0" presId="urn:microsoft.com/office/officeart/2005/8/layout/hProcess9"/>
    <dgm:cxn modelId="{E42DFE2C-E3F9-4EFC-9298-0415D86F1686}" type="presParOf" srcId="{6211583B-547F-450D-A231-5709B986EBFC}" destId="{94D3C5A4-D43E-45C0-BC95-3E38B5C7FC90}" srcOrd="0" destOrd="0" presId="urn:microsoft.com/office/officeart/2005/8/layout/hProcess9"/>
    <dgm:cxn modelId="{E7CD8112-F9FB-47ED-859B-CC56C3DE7CAE}" type="presParOf" srcId="{6211583B-547F-450D-A231-5709B986EBFC}" destId="{4D559F2A-41E9-4704-A652-43236D4C5691}" srcOrd="1" destOrd="0" presId="urn:microsoft.com/office/officeart/2005/8/layout/hProcess9"/>
    <dgm:cxn modelId="{9E9D1871-7A6E-4D71-A700-42061FE61F5A}" type="presParOf" srcId="{6211583B-547F-450D-A231-5709B986EBFC}" destId="{F4F5C1AE-15C4-4E4F-952A-45DB91309CB3}" srcOrd="2" destOrd="0" presId="urn:microsoft.com/office/officeart/2005/8/layout/hProcess9"/>
    <dgm:cxn modelId="{BB294A54-8862-4E1A-B529-6BAC3E4B5DFB}" type="presParOf" srcId="{6211583B-547F-450D-A231-5709B986EBFC}" destId="{B03BB790-7F99-4B5C-9FF7-938561EEDC54}" srcOrd="3" destOrd="0" presId="urn:microsoft.com/office/officeart/2005/8/layout/hProcess9"/>
    <dgm:cxn modelId="{ABF2BD14-E100-43FF-96E0-F01A7C1AB0CA}" type="presParOf" srcId="{6211583B-547F-450D-A231-5709B986EBFC}" destId="{03DB7BBF-895C-4C92-B0D3-B00F820E4083}" srcOrd="4" destOrd="0" presId="urn:microsoft.com/office/officeart/2005/8/layout/hProcess9"/>
    <dgm:cxn modelId="{3B3ED06E-1C0C-4E7F-A68B-0A21AE7DDD9D}" type="presParOf" srcId="{6211583B-547F-450D-A231-5709B986EBFC}" destId="{10748D54-A56A-4621-BCF3-9F6DEDB032C6}" srcOrd="5" destOrd="0" presId="urn:microsoft.com/office/officeart/2005/8/layout/hProcess9"/>
    <dgm:cxn modelId="{7CA73039-7CD1-4F99-A3DD-73151F52DCFD}" type="presParOf" srcId="{6211583B-547F-450D-A231-5709B986EBFC}" destId="{6A908810-1B32-43FC-9736-9DB90224C87B}" srcOrd="6" destOrd="0" presId="urn:microsoft.com/office/officeart/2005/8/layout/hProcess9"/>
    <dgm:cxn modelId="{91CE78CC-909C-40B0-874B-9B2F6CF992BF}" type="presParOf" srcId="{6211583B-547F-450D-A231-5709B986EBFC}" destId="{35B20C97-10C6-4FAE-B89D-CAC82C02DD6C}" srcOrd="7" destOrd="0" presId="urn:microsoft.com/office/officeart/2005/8/layout/hProcess9"/>
    <dgm:cxn modelId="{5A0FEED4-1A22-49C1-B5D1-97BBA5B3A318}" type="presParOf" srcId="{6211583B-547F-450D-A231-5709B986EBFC}" destId="{2223CC21-781A-4610-BABF-CC4F70592765}" srcOrd="8" destOrd="0" presId="urn:microsoft.com/office/officeart/2005/8/layout/hProcess9"/>
    <dgm:cxn modelId="{F0A54B34-2CBE-432F-A72A-779D2DE35AF1}" type="presParOf" srcId="{6211583B-547F-450D-A231-5709B986EBFC}" destId="{1645B8D7-1998-4AC2-B600-223927DE8032}" srcOrd="9" destOrd="0" presId="urn:microsoft.com/office/officeart/2005/8/layout/hProcess9"/>
    <dgm:cxn modelId="{9A96EB57-FB01-451F-A483-07A39FEED2E2}" type="presParOf" srcId="{6211583B-547F-450D-A231-5709B986EBFC}" destId="{D9D0198F-34EE-4351-8F39-938F7E72FFD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F73696-DAB5-400C-92FA-42737043D961}"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pt-BR"/>
        </a:p>
      </dgm:t>
    </dgm:pt>
    <dgm:pt modelId="{49BBC0FE-CCF0-411F-B3EE-00B6B3D654E4}">
      <dgm:prSet/>
      <dgm:spPr>
        <a:solidFill>
          <a:srgbClr val="FF0000"/>
        </a:solidFill>
      </dgm:spPr>
      <dgm:t>
        <a:bodyPr/>
        <a:lstStyle/>
        <a:p>
          <a:pPr rtl="0"/>
          <a:r>
            <a:rPr lang="pt-BR" b="1" dirty="0" err="1" smtClean="0"/>
            <a:t>Properties</a:t>
          </a:r>
          <a:r>
            <a:rPr lang="pt-BR" b="1" dirty="0" smtClean="0"/>
            <a:t> (propriedades) </a:t>
          </a:r>
          <a:r>
            <a:rPr lang="pt-BR" dirty="0" smtClean="0"/>
            <a:t>– contém arquivos de configuração da solução e do projeto como o </a:t>
          </a:r>
          <a:r>
            <a:rPr lang="pt-BR" dirty="0" err="1" smtClean="0"/>
            <a:t>AssemblieInfo.cs</a:t>
          </a:r>
          <a:r>
            <a:rPr lang="pt-BR" dirty="0" smtClean="0"/>
            <a:t>, que define informações de configuração do projeto. </a:t>
          </a:r>
          <a:endParaRPr lang="pt-BR" dirty="0"/>
        </a:p>
      </dgm:t>
    </dgm:pt>
    <dgm:pt modelId="{FEADF023-93DC-49D4-BDDF-1EA2C831596D}" type="parTrans" cxnId="{5A161941-BD94-4C0A-9660-FC57B3914FFC}">
      <dgm:prSet/>
      <dgm:spPr/>
      <dgm:t>
        <a:bodyPr/>
        <a:lstStyle/>
        <a:p>
          <a:endParaRPr lang="pt-BR"/>
        </a:p>
      </dgm:t>
    </dgm:pt>
    <dgm:pt modelId="{C618CF64-4755-4AD5-8108-9D8417E8515D}" type="sibTrans" cxnId="{5A161941-BD94-4C0A-9660-FC57B3914FFC}">
      <dgm:prSet/>
      <dgm:spPr/>
      <dgm:t>
        <a:bodyPr/>
        <a:lstStyle/>
        <a:p>
          <a:endParaRPr lang="pt-BR"/>
        </a:p>
      </dgm:t>
    </dgm:pt>
    <dgm:pt modelId="{652FE25F-4023-4A62-BF83-6F36EFAC267E}">
      <dgm:prSet/>
      <dgm:spPr>
        <a:solidFill>
          <a:srgbClr val="FF0000"/>
        </a:solidFill>
      </dgm:spPr>
      <dgm:t>
        <a:bodyPr/>
        <a:lstStyle/>
        <a:p>
          <a:pPr rtl="0"/>
          <a:r>
            <a:rPr lang="pt-BR" b="1" dirty="0" err="1" smtClean="0"/>
            <a:t>References</a:t>
          </a:r>
          <a:r>
            <a:rPr lang="pt-BR" b="1" dirty="0" smtClean="0"/>
            <a:t> (referências) </a:t>
          </a:r>
          <a:r>
            <a:rPr lang="pt-BR" dirty="0" smtClean="0"/>
            <a:t>– a lista de fragmentos de códigos compilados (</a:t>
          </a:r>
          <a:r>
            <a:rPr lang="pt-BR" dirty="0" err="1" smtClean="0"/>
            <a:t>assemblies</a:t>
          </a:r>
          <a:r>
            <a:rPr lang="pt-BR" dirty="0" smtClean="0"/>
            <a:t>) referenciados pelo projeto. </a:t>
          </a:r>
          <a:endParaRPr lang="pt-BR" dirty="0"/>
        </a:p>
      </dgm:t>
    </dgm:pt>
    <dgm:pt modelId="{E295B144-326E-4BA3-B508-16C8B0362A40}" type="parTrans" cxnId="{C24A8AFD-B1EB-4DFC-8107-7586A20A4BD1}">
      <dgm:prSet/>
      <dgm:spPr/>
      <dgm:t>
        <a:bodyPr/>
        <a:lstStyle/>
        <a:p>
          <a:endParaRPr lang="pt-BR"/>
        </a:p>
      </dgm:t>
    </dgm:pt>
    <dgm:pt modelId="{92F2CDB8-57EA-407A-B3FC-8D42CAB1B078}" type="sibTrans" cxnId="{C24A8AFD-B1EB-4DFC-8107-7586A20A4BD1}">
      <dgm:prSet/>
      <dgm:spPr/>
      <dgm:t>
        <a:bodyPr/>
        <a:lstStyle/>
        <a:p>
          <a:endParaRPr lang="pt-BR"/>
        </a:p>
      </dgm:t>
    </dgm:pt>
    <dgm:pt modelId="{D386B0CC-838E-4173-826A-2DCB41008083}">
      <dgm:prSet/>
      <dgm:spPr>
        <a:solidFill>
          <a:srgbClr val="FF0000"/>
        </a:solidFill>
      </dgm:spPr>
      <dgm:t>
        <a:bodyPr/>
        <a:lstStyle/>
        <a:p>
          <a:pPr rtl="0"/>
          <a:r>
            <a:rPr lang="pt-BR" b="1" dirty="0" smtClean="0"/>
            <a:t>Form1.cs</a:t>
          </a:r>
          <a:r>
            <a:rPr lang="pt-BR" dirty="0" smtClean="0"/>
            <a:t> – um arquivo contendo a classe </a:t>
          </a:r>
          <a:r>
            <a:rPr lang="pt-BR" dirty="0" err="1" smtClean="0"/>
            <a:t>Form</a:t>
          </a:r>
          <a:r>
            <a:rPr lang="pt-BR" dirty="0" smtClean="0"/>
            <a:t> criada por padrão para a aplicação.</a:t>
          </a:r>
          <a:endParaRPr lang="pt-BR" dirty="0"/>
        </a:p>
      </dgm:t>
    </dgm:pt>
    <dgm:pt modelId="{8DCE3BCE-0982-403B-BA5B-B30B7652926C}" type="parTrans" cxnId="{D72837CD-28D2-4586-91D8-2110E3C2CAC5}">
      <dgm:prSet/>
      <dgm:spPr/>
      <dgm:t>
        <a:bodyPr/>
        <a:lstStyle/>
        <a:p>
          <a:endParaRPr lang="pt-BR"/>
        </a:p>
      </dgm:t>
    </dgm:pt>
    <dgm:pt modelId="{14A161AE-BED0-4659-8DEB-49BF3E30271E}" type="sibTrans" cxnId="{D72837CD-28D2-4586-91D8-2110E3C2CAC5}">
      <dgm:prSet/>
      <dgm:spPr/>
      <dgm:t>
        <a:bodyPr/>
        <a:lstStyle/>
        <a:p>
          <a:endParaRPr lang="pt-BR"/>
        </a:p>
      </dgm:t>
    </dgm:pt>
    <dgm:pt modelId="{95035E71-810D-4575-B0AE-C13021FB5A8D}">
      <dgm:prSet/>
      <dgm:spPr>
        <a:solidFill>
          <a:srgbClr val="FF0000"/>
        </a:solidFill>
      </dgm:spPr>
      <dgm:t>
        <a:bodyPr/>
        <a:lstStyle/>
        <a:p>
          <a:pPr rtl="0"/>
          <a:r>
            <a:rPr lang="pt-BR" b="1" dirty="0" smtClean="0"/>
            <a:t>Project1.cs</a:t>
          </a:r>
          <a:r>
            <a:rPr lang="pt-BR" dirty="0" smtClean="0"/>
            <a:t> – Um arquivo contendo a classe do programa criada por padrão para a aplicação.  </a:t>
          </a:r>
          <a:endParaRPr lang="pt-BR" dirty="0"/>
        </a:p>
      </dgm:t>
    </dgm:pt>
    <dgm:pt modelId="{1D4CC200-D331-484B-BC8C-39AF246AA424}" type="parTrans" cxnId="{3DCE7BFD-1356-4D98-984B-FAA06C5B2461}">
      <dgm:prSet/>
      <dgm:spPr/>
      <dgm:t>
        <a:bodyPr/>
        <a:lstStyle/>
        <a:p>
          <a:endParaRPr lang="pt-BR"/>
        </a:p>
      </dgm:t>
    </dgm:pt>
    <dgm:pt modelId="{ABF8191B-1E86-433E-A7D8-82C61E73D68C}" type="sibTrans" cxnId="{3DCE7BFD-1356-4D98-984B-FAA06C5B2461}">
      <dgm:prSet/>
      <dgm:spPr/>
      <dgm:t>
        <a:bodyPr/>
        <a:lstStyle/>
        <a:p>
          <a:endParaRPr lang="pt-BR"/>
        </a:p>
      </dgm:t>
    </dgm:pt>
    <dgm:pt modelId="{201E6298-36E1-44C8-B1D5-40B2EE11FEBB}" type="pres">
      <dgm:prSet presAssocID="{D4F73696-DAB5-400C-92FA-42737043D961}" presName="Name0" presStyleCnt="0">
        <dgm:presLayoutVars>
          <dgm:chMax val="7"/>
          <dgm:chPref val="7"/>
          <dgm:dir/>
        </dgm:presLayoutVars>
      </dgm:prSet>
      <dgm:spPr/>
      <dgm:t>
        <a:bodyPr/>
        <a:lstStyle/>
        <a:p>
          <a:endParaRPr lang="pt-BR"/>
        </a:p>
      </dgm:t>
    </dgm:pt>
    <dgm:pt modelId="{3EC50C4D-9637-4ED7-A37E-457B1E22F887}" type="pres">
      <dgm:prSet presAssocID="{D4F73696-DAB5-400C-92FA-42737043D961}" presName="Name1" presStyleCnt="0"/>
      <dgm:spPr/>
      <dgm:t>
        <a:bodyPr/>
        <a:lstStyle/>
        <a:p>
          <a:endParaRPr lang="pt-BR"/>
        </a:p>
      </dgm:t>
    </dgm:pt>
    <dgm:pt modelId="{0E811673-D665-40F8-8306-E157B6CC635D}" type="pres">
      <dgm:prSet presAssocID="{D4F73696-DAB5-400C-92FA-42737043D961}" presName="cycle" presStyleCnt="0"/>
      <dgm:spPr/>
      <dgm:t>
        <a:bodyPr/>
        <a:lstStyle/>
        <a:p>
          <a:endParaRPr lang="pt-BR"/>
        </a:p>
      </dgm:t>
    </dgm:pt>
    <dgm:pt modelId="{A2DE5CDC-F8EF-499A-81D5-A110E5C82F97}" type="pres">
      <dgm:prSet presAssocID="{D4F73696-DAB5-400C-92FA-42737043D961}" presName="srcNode" presStyleLbl="node1" presStyleIdx="0" presStyleCnt="4"/>
      <dgm:spPr/>
      <dgm:t>
        <a:bodyPr/>
        <a:lstStyle/>
        <a:p>
          <a:endParaRPr lang="pt-BR"/>
        </a:p>
      </dgm:t>
    </dgm:pt>
    <dgm:pt modelId="{64A28132-D79A-4C74-906E-DC3CB9286A49}" type="pres">
      <dgm:prSet presAssocID="{D4F73696-DAB5-400C-92FA-42737043D961}" presName="conn" presStyleLbl="parChTrans1D2" presStyleIdx="0" presStyleCnt="1"/>
      <dgm:spPr/>
      <dgm:t>
        <a:bodyPr/>
        <a:lstStyle/>
        <a:p>
          <a:endParaRPr lang="pt-BR"/>
        </a:p>
      </dgm:t>
    </dgm:pt>
    <dgm:pt modelId="{E41B745C-85A4-46ED-9F9A-7F20D04370D4}" type="pres">
      <dgm:prSet presAssocID="{D4F73696-DAB5-400C-92FA-42737043D961}" presName="extraNode" presStyleLbl="node1" presStyleIdx="0" presStyleCnt="4"/>
      <dgm:spPr/>
      <dgm:t>
        <a:bodyPr/>
        <a:lstStyle/>
        <a:p>
          <a:endParaRPr lang="pt-BR"/>
        </a:p>
      </dgm:t>
    </dgm:pt>
    <dgm:pt modelId="{7D3F5E3C-BF06-44AA-9668-F47F0F6E20FF}" type="pres">
      <dgm:prSet presAssocID="{D4F73696-DAB5-400C-92FA-42737043D961}" presName="dstNode" presStyleLbl="node1" presStyleIdx="0" presStyleCnt="4"/>
      <dgm:spPr/>
      <dgm:t>
        <a:bodyPr/>
        <a:lstStyle/>
        <a:p>
          <a:endParaRPr lang="pt-BR"/>
        </a:p>
      </dgm:t>
    </dgm:pt>
    <dgm:pt modelId="{1071CFB3-B640-4E8B-89CD-2AE7245C3A87}" type="pres">
      <dgm:prSet presAssocID="{49BBC0FE-CCF0-411F-B3EE-00B6B3D654E4}" presName="text_1" presStyleLbl="node1" presStyleIdx="0" presStyleCnt="4">
        <dgm:presLayoutVars>
          <dgm:bulletEnabled val="1"/>
        </dgm:presLayoutVars>
      </dgm:prSet>
      <dgm:spPr/>
      <dgm:t>
        <a:bodyPr/>
        <a:lstStyle/>
        <a:p>
          <a:endParaRPr lang="pt-BR"/>
        </a:p>
      </dgm:t>
    </dgm:pt>
    <dgm:pt modelId="{7516A969-EBA0-48FB-A3B3-44739C53E8E2}" type="pres">
      <dgm:prSet presAssocID="{49BBC0FE-CCF0-411F-B3EE-00B6B3D654E4}" presName="accent_1" presStyleCnt="0"/>
      <dgm:spPr/>
      <dgm:t>
        <a:bodyPr/>
        <a:lstStyle/>
        <a:p>
          <a:endParaRPr lang="pt-BR"/>
        </a:p>
      </dgm:t>
    </dgm:pt>
    <dgm:pt modelId="{0F69481C-2C16-4765-AA2C-49B4E5480681}" type="pres">
      <dgm:prSet presAssocID="{49BBC0FE-CCF0-411F-B3EE-00B6B3D654E4}" presName="accentRepeatNode" presStyleLbl="solidFgAcc1" presStyleIdx="0" presStyleCnt="4"/>
      <dgm:spPr/>
      <dgm:t>
        <a:bodyPr/>
        <a:lstStyle/>
        <a:p>
          <a:endParaRPr lang="pt-BR"/>
        </a:p>
      </dgm:t>
    </dgm:pt>
    <dgm:pt modelId="{DD2C58E3-2D0B-4F35-BBFB-0FC12B4869B4}" type="pres">
      <dgm:prSet presAssocID="{652FE25F-4023-4A62-BF83-6F36EFAC267E}" presName="text_2" presStyleLbl="node1" presStyleIdx="1" presStyleCnt="4">
        <dgm:presLayoutVars>
          <dgm:bulletEnabled val="1"/>
        </dgm:presLayoutVars>
      </dgm:prSet>
      <dgm:spPr/>
      <dgm:t>
        <a:bodyPr/>
        <a:lstStyle/>
        <a:p>
          <a:endParaRPr lang="pt-BR"/>
        </a:p>
      </dgm:t>
    </dgm:pt>
    <dgm:pt modelId="{B095C192-D57F-439C-AAEC-DDF214C3EDBB}" type="pres">
      <dgm:prSet presAssocID="{652FE25F-4023-4A62-BF83-6F36EFAC267E}" presName="accent_2" presStyleCnt="0"/>
      <dgm:spPr/>
      <dgm:t>
        <a:bodyPr/>
        <a:lstStyle/>
        <a:p>
          <a:endParaRPr lang="pt-BR"/>
        </a:p>
      </dgm:t>
    </dgm:pt>
    <dgm:pt modelId="{39EDE2A7-BE7E-4772-94E5-64CF83B1A7A6}" type="pres">
      <dgm:prSet presAssocID="{652FE25F-4023-4A62-BF83-6F36EFAC267E}" presName="accentRepeatNode" presStyleLbl="solidFgAcc1" presStyleIdx="1" presStyleCnt="4"/>
      <dgm:spPr/>
      <dgm:t>
        <a:bodyPr/>
        <a:lstStyle/>
        <a:p>
          <a:endParaRPr lang="pt-BR"/>
        </a:p>
      </dgm:t>
    </dgm:pt>
    <dgm:pt modelId="{E5EBA915-827A-4D23-BDB5-BAE9873D5975}" type="pres">
      <dgm:prSet presAssocID="{D386B0CC-838E-4173-826A-2DCB41008083}" presName="text_3" presStyleLbl="node1" presStyleIdx="2" presStyleCnt="4">
        <dgm:presLayoutVars>
          <dgm:bulletEnabled val="1"/>
        </dgm:presLayoutVars>
      </dgm:prSet>
      <dgm:spPr/>
      <dgm:t>
        <a:bodyPr/>
        <a:lstStyle/>
        <a:p>
          <a:endParaRPr lang="pt-BR"/>
        </a:p>
      </dgm:t>
    </dgm:pt>
    <dgm:pt modelId="{0BBE6DDA-D787-47C1-AD80-0A5F1B88A23B}" type="pres">
      <dgm:prSet presAssocID="{D386B0CC-838E-4173-826A-2DCB41008083}" presName="accent_3" presStyleCnt="0"/>
      <dgm:spPr/>
      <dgm:t>
        <a:bodyPr/>
        <a:lstStyle/>
        <a:p>
          <a:endParaRPr lang="pt-BR"/>
        </a:p>
      </dgm:t>
    </dgm:pt>
    <dgm:pt modelId="{DC828E98-1CAD-4B04-83EA-D241BE3AE066}" type="pres">
      <dgm:prSet presAssocID="{D386B0CC-838E-4173-826A-2DCB41008083}" presName="accentRepeatNode" presStyleLbl="solidFgAcc1" presStyleIdx="2" presStyleCnt="4"/>
      <dgm:spPr/>
      <dgm:t>
        <a:bodyPr/>
        <a:lstStyle/>
        <a:p>
          <a:endParaRPr lang="pt-BR"/>
        </a:p>
      </dgm:t>
    </dgm:pt>
    <dgm:pt modelId="{42AE9669-1A9B-4861-97BD-B78CD816FA89}" type="pres">
      <dgm:prSet presAssocID="{95035E71-810D-4575-B0AE-C13021FB5A8D}" presName="text_4" presStyleLbl="node1" presStyleIdx="3" presStyleCnt="4">
        <dgm:presLayoutVars>
          <dgm:bulletEnabled val="1"/>
        </dgm:presLayoutVars>
      </dgm:prSet>
      <dgm:spPr/>
      <dgm:t>
        <a:bodyPr/>
        <a:lstStyle/>
        <a:p>
          <a:endParaRPr lang="pt-BR"/>
        </a:p>
      </dgm:t>
    </dgm:pt>
    <dgm:pt modelId="{71FA6E91-8C84-4E57-9B76-EB13DEA69F6C}" type="pres">
      <dgm:prSet presAssocID="{95035E71-810D-4575-B0AE-C13021FB5A8D}" presName="accent_4" presStyleCnt="0"/>
      <dgm:spPr/>
      <dgm:t>
        <a:bodyPr/>
        <a:lstStyle/>
        <a:p>
          <a:endParaRPr lang="pt-BR"/>
        </a:p>
      </dgm:t>
    </dgm:pt>
    <dgm:pt modelId="{DA91272C-94E6-47E5-825C-4B7E774DC42E}" type="pres">
      <dgm:prSet presAssocID="{95035E71-810D-4575-B0AE-C13021FB5A8D}" presName="accentRepeatNode" presStyleLbl="solidFgAcc1" presStyleIdx="3" presStyleCnt="4"/>
      <dgm:spPr/>
      <dgm:t>
        <a:bodyPr/>
        <a:lstStyle/>
        <a:p>
          <a:endParaRPr lang="pt-BR"/>
        </a:p>
      </dgm:t>
    </dgm:pt>
  </dgm:ptLst>
  <dgm:cxnLst>
    <dgm:cxn modelId="{B7A5F866-0CEE-43F0-9B0F-790AEAF08477}" type="presOf" srcId="{D4F73696-DAB5-400C-92FA-42737043D961}" destId="{201E6298-36E1-44C8-B1D5-40B2EE11FEBB}" srcOrd="0" destOrd="0" presId="urn:microsoft.com/office/officeart/2008/layout/VerticalCurvedList"/>
    <dgm:cxn modelId="{C24A8AFD-B1EB-4DFC-8107-7586A20A4BD1}" srcId="{D4F73696-DAB5-400C-92FA-42737043D961}" destId="{652FE25F-4023-4A62-BF83-6F36EFAC267E}" srcOrd="1" destOrd="0" parTransId="{E295B144-326E-4BA3-B508-16C8B0362A40}" sibTransId="{92F2CDB8-57EA-407A-B3FC-8D42CAB1B078}"/>
    <dgm:cxn modelId="{0A4DD9B7-9637-45C2-BDBB-AF9690252882}" type="presOf" srcId="{C618CF64-4755-4AD5-8108-9D8417E8515D}" destId="{64A28132-D79A-4C74-906E-DC3CB9286A49}" srcOrd="0" destOrd="0" presId="urn:microsoft.com/office/officeart/2008/layout/VerticalCurvedList"/>
    <dgm:cxn modelId="{4BF68E60-EF5D-425A-939B-6ED635094131}" type="presOf" srcId="{95035E71-810D-4575-B0AE-C13021FB5A8D}" destId="{42AE9669-1A9B-4861-97BD-B78CD816FA89}" srcOrd="0" destOrd="0" presId="urn:microsoft.com/office/officeart/2008/layout/VerticalCurvedList"/>
    <dgm:cxn modelId="{5A161941-BD94-4C0A-9660-FC57B3914FFC}" srcId="{D4F73696-DAB5-400C-92FA-42737043D961}" destId="{49BBC0FE-CCF0-411F-B3EE-00B6B3D654E4}" srcOrd="0" destOrd="0" parTransId="{FEADF023-93DC-49D4-BDDF-1EA2C831596D}" sibTransId="{C618CF64-4755-4AD5-8108-9D8417E8515D}"/>
    <dgm:cxn modelId="{154DFC64-63DE-41A7-8FD2-E6E636AF2FFC}" type="presOf" srcId="{652FE25F-4023-4A62-BF83-6F36EFAC267E}" destId="{DD2C58E3-2D0B-4F35-BBFB-0FC12B4869B4}" srcOrd="0" destOrd="0" presId="urn:microsoft.com/office/officeart/2008/layout/VerticalCurvedList"/>
    <dgm:cxn modelId="{D72837CD-28D2-4586-91D8-2110E3C2CAC5}" srcId="{D4F73696-DAB5-400C-92FA-42737043D961}" destId="{D386B0CC-838E-4173-826A-2DCB41008083}" srcOrd="2" destOrd="0" parTransId="{8DCE3BCE-0982-403B-BA5B-B30B7652926C}" sibTransId="{14A161AE-BED0-4659-8DEB-49BF3E30271E}"/>
    <dgm:cxn modelId="{3DCE7BFD-1356-4D98-984B-FAA06C5B2461}" srcId="{D4F73696-DAB5-400C-92FA-42737043D961}" destId="{95035E71-810D-4575-B0AE-C13021FB5A8D}" srcOrd="3" destOrd="0" parTransId="{1D4CC200-D331-484B-BC8C-39AF246AA424}" sibTransId="{ABF8191B-1E86-433E-A7D8-82C61E73D68C}"/>
    <dgm:cxn modelId="{9A53FC46-4125-4167-BF3F-1D69F70B98B7}" type="presOf" srcId="{D386B0CC-838E-4173-826A-2DCB41008083}" destId="{E5EBA915-827A-4D23-BDB5-BAE9873D5975}" srcOrd="0" destOrd="0" presId="urn:microsoft.com/office/officeart/2008/layout/VerticalCurvedList"/>
    <dgm:cxn modelId="{8D57FFD6-D6BE-42DC-AF64-AD5F925AFDA5}" type="presOf" srcId="{49BBC0FE-CCF0-411F-B3EE-00B6B3D654E4}" destId="{1071CFB3-B640-4E8B-89CD-2AE7245C3A87}" srcOrd="0" destOrd="0" presId="urn:microsoft.com/office/officeart/2008/layout/VerticalCurvedList"/>
    <dgm:cxn modelId="{51224244-8D1A-4960-AF83-B4F41C231919}" type="presParOf" srcId="{201E6298-36E1-44C8-B1D5-40B2EE11FEBB}" destId="{3EC50C4D-9637-4ED7-A37E-457B1E22F887}" srcOrd="0" destOrd="0" presId="urn:microsoft.com/office/officeart/2008/layout/VerticalCurvedList"/>
    <dgm:cxn modelId="{E4105EB9-FED4-45B9-9231-86F8ACE577F8}" type="presParOf" srcId="{3EC50C4D-9637-4ED7-A37E-457B1E22F887}" destId="{0E811673-D665-40F8-8306-E157B6CC635D}" srcOrd="0" destOrd="0" presId="urn:microsoft.com/office/officeart/2008/layout/VerticalCurvedList"/>
    <dgm:cxn modelId="{170808E2-9B75-4C21-8C2B-924EEE686C3C}" type="presParOf" srcId="{0E811673-D665-40F8-8306-E157B6CC635D}" destId="{A2DE5CDC-F8EF-499A-81D5-A110E5C82F97}" srcOrd="0" destOrd="0" presId="urn:microsoft.com/office/officeart/2008/layout/VerticalCurvedList"/>
    <dgm:cxn modelId="{C5BCDE38-AEC5-4103-8481-E458011CC235}" type="presParOf" srcId="{0E811673-D665-40F8-8306-E157B6CC635D}" destId="{64A28132-D79A-4C74-906E-DC3CB9286A49}" srcOrd="1" destOrd="0" presId="urn:microsoft.com/office/officeart/2008/layout/VerticalCurvedList"/>
    <dgm:cxn modelId="{431BE9E1-8DBA-4A28-8B9C-6F48EA0EC4F2}" type="presParOf" srcId="{0E811673-D665-40F8-8306-E157B6CC635D}" destId="{E41B745C-85A4-46ED-9F9A-7F20D04370D4}" srcOrd="2" destOrd="0" presId="urn:microsoft.com/office/officeart/2008/layout/VerticalCurvedList"/>
    <dgm:cxn modelId="{0415A433-B9A0-4876-A0E4-5BBCF18053E7}" type="presParOf" srcId="{0E811673-D665-40F8-8306-E157B6CC635D}" destId="{7D3F5E3C-BF06-44AA-9668-F47F0F6E20FF}" srcOrd="3" destOrd="0" presId="urn:microsoft.com/office/officeart/2008/layout/VerticalCurvedList"/>
    <dgm:cxn modelId="{F25C0EC1-82FA-4156-85E0-67987CAFC0DA}" type="presParOf" srcId="{3EC50C4D-9637-4ED7-A37E-457B1E22F887}" destId="{1071CFB3-B640-4E8B-89CD-2AE7245C3A87}" srcOrd="1" destOrd="0" presId="urn:microsoft.com/office/officeart/2008/layout/VerticalCurvedList"/>
    <dgm:cxn modelId="{27A73DFE-FE37-4FCF-9E70-57F589F35559}" type="presParOf" srcId="{3EC50C4D-9637-4ED7-A37E-457B1E22F887}" destId="{7516A969-EBA0-48FB-A3B3-44739C53E8E2}" srcOrd="2" destOrd="0" presId="urn:microsoft.com/office/officeart/2008/layout/VerticalCurvedList"/>
    <dgm:cxn modelId="{F2386623-4B0A-4007-B9FF-5B41E301EC0D}" type="presParOf" srcId="{7516A969-EBA0-48FB-A3B3-44739C53E8E2}" destId="{0F69481C-2C16-4765-AA2C-49B4E5480681}" srcOrd="0" destOrd="0" presId="urn:microsoft.com/office/officeart/2008/layout/VerticalCurvedList"/>
    <dgm:cxn modelId="{2038248F-2F71-4B21-B182-E33F90C93AE8}" type="presParOf" srcId="{3EC50C4D-9637-4ED7-A37E-457B1E22F887}" destId="{DD2C58E3-2D0B-4F35-BBFB-0FC12B4869B4}" srcOrd="3" destOrd="0" presId="urn:microsoft.com/office/officeart/2008/layout/VerticalCurvedList"/>
    <dgm:cxn modelId="{F5AD552B-BFDD-4FE3-AB9E-CB410D57FD23}" type="presParOf" srcId="{3EC50C4D-9637-4ED7-A37E-457B1E22F887}" destId="{B095C192-D57F-439C-AAEC-DDF214C3EDBB}" srcOrd="4" destOrd="0" presId="urn:microsoft.com/office/officeart/2008/layout/VerticalCurvedList"/>
    <dgm:cxn modelId="{AF5F109B-FC66-474F-B1BF-E99CE3311D69}" type="presParOf" srcId="{B095C192-D57F-439C-AAEC-DDF214C3EDBB}" destId="{39EDE2A7-BE7E-4772-94E5-64CF83B1A7A6}" srcOrd="0" destOrd="0" presId="urn:microsoft.com/office/officeart/2008/layout/VerticalCurvedList"/>
    <dgm:cxn modelId="{1624B980-73C7-4F95-AB77-DC73798B6216}" type="presParOf" srcId="{3EC50C4D-9637-4ED7-A37E-457B1E22F887}" destId="{E5EBA915-827A-4D23-BDB5-BAE9873D5975}" srcOrd="5" destOrd="0" presId="urn:microsoft.com/office/officeart/2008/layout/VerticalCurvedList"/>
    <dgm:cxn modelId="{4CB57569-9B80-4AC4-984F-8900B86BC9FA}" type="presParOf" srcId="{3EC50C4D-9637-4ED7-A37E-457B1E22F887}" destId="{0BBE6DDA-D787-47C1-AD80-0A5F1B88A23B}" srcOrd="6" destOrd="0" presId="urn:microsoft.com/office/officeart/2008/layout/VerticalCurvedList"/>
    <dgm:cxn modelId="{9E1A6553-76FA-496E-833E-5199C40E86B2}" type="presParOf" srcId="{0BBE6DDA-D787-47C1-AD80-0A5F1B88A23B}" destId="{DC828E98-1CAD-4B04-83EA-D241BE3AE066}" srcOrd="0" destOrd="0" presId="urn:microsoft.com/office/officeart/2008/layout/VerticalCurvedList"/>
    <dgm:cxn modelId="{55113C5E-5DA2-4ED7-863E-7644FF22546C}" type="presParOf" srcId="{3EC50C4D-9637-4ED7-A37E-457B1E22F887}" destId="{42AE9669-1A9B-4861-97BD-B78CD816FA89}" srcOrd="7" destOrd="0" presId="urn:microsoft.com/office/officeart/2008/layout/VerticalCurvedList"/>
    <dgm:cxn modelId="{7A51A18C-C206-40C4-8B3F-0B7146682A4B}" type="presParOf" srcId="{3EC50C4D-9637-4ED7-A37E-457B1E22F887}" destId="{71FA6E91-8C84-4E57-9B76-EB13DEA69F6C}" srcOrd="8" destOrd="0" presId="urn:microsoft.com/office/officeart/2008/layout/VerticalCurvedList"/>
    <dgm:cxn modelId="{F92D8BA6-854A-46B1-8B76-630BBEC22FC0}" type="presParOf" srcId="{71FA6E91-8C84-4E57-9B76-EB13DEA69F6C}" destId="{DA91272C-94E6-47E5-825C-4B7E774DC42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E5B507-4B7C-422C-BE91-AD0E102DF501}"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pt-BR"/>
        </a:p>
      </dgm:t>
    </dgm:pt>
    <dgm:pt modelId="{8428C16E-7A7D-4430-A698-AB903E5CF220}">
      <dgm:prSet phldrT="[Texto]"/>
      <dgm:spPr>
        <a:solidFill>
          <a:srgbClr val="FF0000"/>
        </a:solidFill>
      </dgm:spPr>
      <dgm:t>
        <a:bodyPr/>
        <a:lstStyle/>
        <a:p>
          <a:r>
            <a:rPr lang="en-US" dirty="0" smtClean="0"/>
            <a:t>C#</a:t>
          </a:r>
          <a:endParaRPr lang="pt-BR" dirty="0"/>
        </a:p>
      </dgm:t>
    </dgm:pt>
    <dgm:pt modelId="{D67C670D-D738-475E-B93D-93AB659C52B1}" type="parTrans" cxnId="{C0365029-BE62-4846-9EB9-D058ACF713BC}">
      <dgm:prSet/>
      <dgm:spPr/>
      <dgm:t>
        <a:bodyPr/>
        <a:lstStyle/>
        <a:p>
          <a:endParaRPr lang="pt-BR"/>
        </a:p>
      </dgm:t>
    </dgm:pt>
    <dgm:pt modelId="{E5C43065-C62D-4D39-B1C5-EE2DD132CB19}" type="sibTrans" cxnId="{C0365029-BE62-4846-9EB9-D058ACF713BC}">
      <dgm:prSet/>
      <dgm:spPr/>
      <dgm:t>
        <a:bodyPr/>
        <a:lstStyle/>
        <a:p>
          <a:endParaRPr lang="pt-BR"/>
        </a:p>
      </dgm:t>
    </dgm:pt>
    <dgm:pt modelId="{1E66E569-1575-4936-8646-B01EE21E1266}" type="asst">
      <dgm:prSet phldrT="[Texto]"/>
      <dgm:spPr>
        <a:solidFill>
          <a:srgbClr val="FF0000"/>
        </a:solidFill>
      </dgm:spPr>
      <dgm:t>
        <a:bodyPr/>
        <a:lstStyle/>
        <a:p>
          <a:r>
            <a:rPr lang="en-US" dirty="0" smtClean="0"/>
            <a:t>Console</a:t>
          </a:r>
          <a:endParaRPr lang="pt-BR" dirty="0"/>
        </a:p>
      </dgm:t>
    </dgm:pt>
    <dgm:pt modelId="{3373983A-ACF6-420E-911C-B205629A7A83}" type="parTrans" cxnId="{FFA36530-6335-48EB-B698-18FFCBC8FDA1}">
      <dgm:prSet/>
      <dgm:spPr/>
      <dgm:t>
        <a:bodyPr/>
        <a:lstStyle/>
        <a:p>
          <a:endParaRPr lang="pt-BR"/>
        </a:p>
      </dgm:t>
    </dgm:pt>
    <dgm:pt modelId="{4630DDED-F827-431A-A039-0BD6477E812F}" type="sibTrans" cxnId="{FFA36530-6335-48EB-B698-18FFCBC8FDA1}">
      <dgm:prSet/>
      <dgm:spPr/>
      <dgm:t>
        <a:bodyPr/>
        <a:lstStyle/>
        <a:p>
          <a:endParaRPr lang="pt-BR"/>
        </a:p>
      </dgm:t>
    </dgm:pt>
    <dgm:pt modelId="{A834843A-B32D-4F88-A84E-8B3B0D5FA701}">
      <dgm:prSet phldrT="[Texto]"/>
      <dgm:spPr>
        <a:solidFill>
          <a:srgbClr val="FF0000"/>
        </a:solidFill>
      </dgm:spPr>
      <dgm:t>
        <a:bodyPr/>
        <a:lstStyle/>
        <a:p>
          <a:r>
            <a:rPr lang="en-US" dirty="0" smtClean="0"/>
            <a:t>ASP.NET</a:t>
          </a:r>
          <a:endParaRPr lang="pt-BR" dirty="0"/>
        </a:p>
      </dgm:t>
    </dgm:pt>
    <dgm:pt modelId="{1976C462-6835-4F47-8FCD-02CAA3D7E2AB}" type="parTrans" cxnId="{789D5377-AC52-49B7-96A7-5D6B9AAB0536}">
      <dgm:prSet/>
      <dgm:spPr/>
      <dgm:t>
        <a:bodyPr/>
        <a:lstStyle/>
        <a:p>
          <a:endParaRPr lang="pt-BR"/>
        </a:p>
      </dgm:t>
    </dgm:pt>
    <dgm:pt modelId="{367418E8-F292-4B88-965C-F83691E33DE1}" type="sibTrans" cxnId="{789D5377-AC52-49B7-96A7-5D6B9AAB0536}">
      <dgm:prSet/>
      <dgm:spPr/>
      <dgm:t>
        <a:bodyPr/>
        <a:lstStyle/>
        <a:p>
          <a:endParaRPr lang="pt-BR"/>
        </a:p>
      </dgm:t>
    </dgm:pt>
    <dgm:pt modelId="{5A9637AE-539D-4725-8F5B-85890AABFF95}">
      <dgm:prSet phldrT="[Texto]"/>
      <dgm:spPr>
        <a:solidFill>
          <a:srgbClr val="FF0000"/>
        </a:solidFill>
      </dgm:spPr>
      <dgm:t>
        <a:bodyPr/>
        <a:lstStyle/>
        <a:p>
          <a:r>
            <a:rPr lang="en-US" dirty="0" smtClean="0"/>
            <a:t>ADO.NET</a:t>
          </a:r>
          <a:endParaRPr lang="pt-BR" dirty="0"/>
        </a:p>
      </dgm:t>
    </dgm:pt>
    <dgm:pt modelId="{9FC9BC5D-0121-4BF6-89CE-BDFF47C2B57A}" type="parTrans" cxnId="{C8DEF61C-22B7-4A37-BFAC-B09AFBCB2B9C}">
      <dgm:prSet/>
      <dgm:spPr/>
      <dgm:t>
        <a:bodyPr/>
        <a:lstStyle/>
        <a:p>
          <a:endParaRPr lang="pt-BR"/>
        </a:p>
      </dgm:t>
    </dgm:pt>
    <dgm:pt modelId="{775903CC-62CB-4366-86AB-6D75B7FF3C74}" type="sibTrans" cxnId="{C8DEF61C-22B7-4A37-BFAC-B09AFBCB2B9C}">
      <dgm:prSet/>
      <dgm:spPr/>
      <dgm:t>
        <a:bodyPr/>
        <a:lstStyle/>
        <a:p>
          <a:endParaRPr lang="pt-BR"/>
        </a:p>
      </dgm:t>
    </dgm:pt>
    <dgm:pt modelId="{23CC507C-4A79-4C10-B657-37A63F221DBD}">
      <dgm:prSet phldrT="[Texto]"/>
      <dgm:spPr>
        <a:solidFill>
          <a:srgbClr val="FF0000"/>
        </a:solidFill>
      </dgm:spPr>
      <dgm:t>
        <a:bodyPr/>
        <a:lstStyle/>
        <a:p>
          <a:r>
            <a:rPr lang="en-US" dirty="0" smtClean="0"/>
            <a:t>XNA</a:t>
          </a:r>
          <a:endParaRPr lang="pt-BR" dirty="0"/>
        </a:p>
      </dgm:t>
    </dgm:pt>
    <dgm:pt modelId="{BC1A170E-0BC7-4401-810C-1FF3787361FC}" type="parTrans" cxnId="{FC88DF35-5783-4276-97DF-4A3E4BBBBF46}">
      <dgm:prSet/>
      <dgm:spPr/>
      <dgm:t>
        <a:bodyPr/>
        <a:lstStyle/>
        <a:p>
          <a:endParaRPr lang="pt-BR"/>
        </a:p>
      </dgm:t>
    </dgm:pt>
    <dgm:pt modelId="{DE616DF9-8321-4D0B-95C7-277A5B0A0312}" type="sibTrans" cxnId="{FC88DF35-5783-4276-97DF-4A3E4BBBBF46}">
      <dgm:prSet/>
      <dgm:spPr/>
      <dgm:t>
        <a:bodyPr/>
        <a:lstStyle/>
        <a:p>
          <a:endParaRPr lang="pt-BR"/>
        </a:p>
      </dgm:t>
    </dgm:pt>
    <dgm:pt modelId="{0BB0F9C8-4283-4601-8792-4990BFEF3BF5}" type="asst">
      <dgm:prSet/>
      <dgm:spPr>
        <a:solidFill>
          <a:srgbClr val="FF0000"/>
        </a:solidFill>
      </dgm:spPr>
      <dgm:t>
        <a:bodyPr/>
        <a:lstStyle/>
        <a:p>
          <a:r>
            <a:rPr lang="en-US" dirty="0" smtClean="0"/>
            <a:t>Windows</a:t>
          </a:r>
          <a:endParaRPr lang="pt-BR" dirty="0"/>
        </a:p>
      </dgm:t>
    </dgm:pt>
    <dgm:pt modelId="{885DAF92-0B37-4EF4-BD8C-4A194B87EB3C}" type="parTrans" cxnId="{DA662689-F357-4503-A25B-C19B40A5FF22}">
      <dgm:prSet/>
      <dgm:spPr/>
      <dgm:t>
        <a:bodyPr/>
        <a:lstStyle/>
        <a:p>
          <a:endParaRPr lang="pt-BR"/>
        </a:p>
      </dgm:t>
    </dgm:pt>
    <dgm:pt modelId="{31C8DD19-F080-4896-8010-4631CBA2FABD}" type="sibTrans" cxnId="{DA662689-F357-4503-A25B-C19B40A5FF22}">
      <dgm:prSet/>
      <dgm:spPr/>
      <dgm:t>
        <a:bodyPr/>
        <a:lstStyle/>
        <a:p>
          <a:endParaRPr lang="pt-BR"/>
        </a:p>
      </dgm:t>
    </dgm:pt>
    <dgm:pt modelId="{7F362E03-2D31-4A53-A571-4CA1E144F783}" type="pres">
      <dgm:prSet presAssocID="{AFE5B507-4B7C-422C-BE91-AD0E102DF501}" presName="hierChild1" presStyleCnt="0">
        <dgm:presLayoutVars>
          <dgm:orgChart val="1"/>
          <dgm:chPref val="1"/>
          <dgm:dir/>
          <dgm:animOne val="branch"/>
          <dgm:animLvl val="lvl"/>
          <dgm:resizeHandles/>
        </dgm:presLayoutVars>
      </dgm:prSet>
      <dgm:spPr/>
      <dgm:t>
        <a:bodyPr/>
        <a:lstStyle/>
        <a:p>
          <a:endParaRPr lang="pt-BR"/>
        </a:p>
      </dgm:t>
    </dgm:pt>
    <dgm:pt modelId="{49AC8906-560B-41F7-8E69-44105D42D4C4}" type="pres">
      <dgm:prSet presAssocID="{8428C16E-7A7D-4430-A698-AB903E5CF220}" presName="hierRoot1" presStyleCnt="0">
        <dgm:presLayoutVars>
          <dgm:hierBranch val="init"/>
        </dgm:presLayoutVars>
      </dgm:prSet>
      <dgm:spPr/>
      <dgm:t>
        <a:bodyPr/>
        <a:lstStyle/>
        <a:p>
          <a:endParaRPr lang="pt-BR"/>
        </a:p>
      </dgm:t>
    </dgm:pt>
    <dgm:pt modelId="{7A91E8A2-E835-4CE6-A7C5-AAB6FA7B77FE}" type="pres">
      <dgm:prSet presAssocID="{8428C16E-7A7D-4430-A698-AB903E5CF220}" presName="rootComposite1" presStyleCnt="0"/>
      <dgm:spPr/>
      <dgm:t>
        <a:bodyPr/>
        <a:lstStyle/>
        <a:p>
          <a:endParaRPr lang="pt-BR"/>
        </a:p>
      </dgm:t>
    </dgm:pt>
    <dgm:pt modelId="{0D908BD7-24D8-453C-ABFF-96CD8D21D148}" type="pres">
      <dgm:prSet presAssocID="{8428C16E-7A7D-4430-A698-AB903E5CF220}" presName="rootText1" presStyleLbl="node0" presStyleIdx="0" presStyleCnt="1">
        <dgm:presLayoutVars>
          <dgm:chPref val="3"/>
        </dgm:presLayoutVars>
      </dgm:prSet>
      <dgm:spPr/>
      <dgm:t>
        <a:bodyPr/>
        <a:lstStyle/>
        <a:p>
          <a:endParaRPr lang="pt-BR"/>
        </a:p>
      </dgm:t>
    </dgm:pt>
    <dgm:pt modelId="{9BBA0628-6EFC-43F1-A49A-8AE1EF1D8115}" type="pres">
      <dgm:prSet presAssocID="{8428C16E-7A7D-4430-A698-AB903E5CF220}" presName="rootConnector1" presStyleLbl="node1" presStyleIdx="0" presStyleCnt="0"/>
      <dgm:spPr/>
      <dgm:t>
        <a:bodyPr/>
        <a:lstStyle/>
        <a:p>
          <a:endParaRPr lang="pt-BR"/>
        </a:p>
      </dgm:t>
    </dgm:pt>
    <dgm:pt modelId="{B7BA9840-90B7-4D86-96F9-9300E494DD4A}" type="pres">
      <dgm:prSet presAssocID="{8428C16E-7A7D-4430-A698-AB903E5CF220}" presName="hierChild2" presStyleCnt="0"/>
      <dgm:spPr/>
      <dgm:t>
        <a:bodyPr/>
        <a:lstStyle/>
        <a:p>
          <a:endParaRPr lang="pt-BR"/>
        </a:p>
      </dgm:t>
    </dgm:pt>
    <dgm:pt modelId="{3AB6C0A8-DED8-433C-8A27-EF681F5E0919}" type="pres">
      <dgm:prSet presAssocID="{1976C462-6835-4F47-8FCD-02CAA3D7E2AB}" presName="Name37" presStyleLbl="parChTrans1D2" presStyleIdx="0" presStyleCnt="5"/>
      <dgm:spPr/>
      <dgm:t>
        <a:bodyPr/>
        <a:lstStyle/>
        <a:p>
          <a:endParaRPr lang="pt-BR"/>
        </a:p>
      </dgm:t>
    </dgm:pt>
    <dgm:pt modelId="{136CAF01-BB5D-44BF-8527-F5DABC0B6D67}" type="pres">
      <dgm:prSet presAssocID="{A834843A-B32D-4F88-A84E-8B3B0D5FA701}" presName="hierRoot2" presStyleCnt="0">
        <dgm:presLayoutVars>
          <dgm:hierBranch val="init"/>
        </dgm:presLayoutVars>
      </dgm:prSet>
      <dgm:spPr/>
      <dgm:t>
        <a:bodyPr/>
        <a:lstStyle/>
        <a:p>
          <a:endParaRPr lang="pt-BR"/>
        </a:p>
      </dgm:t>
    </dgm:pt>
    <dgm:pt modelId="{10A9D3B2-785E-45E1-A377-CE1DEB06FE7B}" type="pres">
      <dgm:prSet presAssocID="{A834843A-B32D-4F88-A84E-8B3B0D5FA701}" presName="rootComposite" presStyleCnt="0"/>
      <dgm:spPr/>
      <dgm:t>
        <a:bodyPr/>
        <a:lstStyle/>
        <a:p>
          <a:endParaRPr lang="pt-BR"/>
        </a:p>
      </dgm:t>
    </dgm:pt>
    <dgm:pt modelId="{11168A3D-E35B-42F9-8229-128A759184FD}" type="pres">
      <dgm:prSet presAssocID="{A834843A-B32D-4F88-A84E-8B3B0D5FA701}" presName="rootText" presStyleLbl="node2" presStyleIdx="0" presStyleCnt="3">
        <dgm:presLayoutVars>
          <dgm:chPref val="3"/>
        </dgm:presLayoutVars>
      </dgm:prSet>
      <dgm:spPr/>
      <dgm:t>
        <a:bodyPr/>
        <a:lstStyle/>
        <a:p>
          <a:endParaRPr lang="pt-BR"/>
        </a:p>
      </dgm:t>
    </dgm:pt>
    <dgm:pt modelId="{551981C8-1D3E-4999-A3E1-33376FF0BCB9}" type="pres">
      <dgm:prSet presAssocID="{A834843A-B32D-4F88-A84E-8B3B0D5FA701}" presName="rootConnector" presStyleLbl="node2" presStyleIdx="0" presStyleCnt="3"/>
      <dgm:spPr/>
      <dgm:t>
        <a:bodyPr/>
        <a:lstStyle/>
        <a:p>
          <a:endParaRPr lang="pt-BR"/>
        </a:p>
      </dgm:t>
    </dgm:pt>
    <dgm:pt modelId="{9032715D-6B9C-405B-887B-791D7A88D18A}" type="pres">
      <dgm:prSet presAssocID="{A834843A-B32D-4F88-A84E-8B3B0D5FA701}" presName="hierChild4" presStyleCnt="0"/>
      <dgm:spPr/>
      <dgm:t>
        <a:bodyPr/>
        <a:lstStyle/>
        <a:p>
          <a:endParaRPr lang="pt-BR"/>
        </a:p>
      </dgm:t>
    </dgm:pt>
    <dgm:pt modelId="{49E5921A-5965-4530-B9F6-3A5D448B37F2}" type="pres">
      <dgm:prSet presAssocID="{A834843A-B32D-4F88-A84E-8B3B0D5FA701}" presName="hierChild5" presStyleCnt="0"/>
      <dgm:spPr/>
      <dgm:t>
        <a:bodyPr/>
        <a:lstStyle/>
        <a:p>
          <a:endParaRPr lang="pt-BR"/>
        </a:p>
      </dgm:t>
    </dgm:pt>
    <dgm:pt modelId="{FE7A151C-CD57-4991-BA93-08ECAE574ADF}" type="pres">
      <dgm:prSet presAssocID="{9FC9BC5D-0121-4BF6-89CE-BDFF47C2B57A}" presName="Name37" presStyleLbl="parChTrans1D2" presStyleIdx="1" presStyleCnt="5"/>
      <dgm:spPr/>
      <dgm:t>
        <a:bodyPr/>
        <a:lstStyle/>
        <a:p>
          <a:endParaRPr lang="pt-BR"/>
        </a:p>
      </dgm:t>
    </dgm:pt>
    <dgm:pt modelId="{3385E648-F8E5-406E-85B6-DD6AD65F8BC7}" type="pres">
      <dgm:prSet presAssocID="{5A9637AE-539D-4725-8F5B-85890AABFF95}" presName="hierRoot2" presStyleCnt="0">
        <dgm:presLayoutVars>
          <dgm:hierBranch val="init"/>
        </dgm:presLayoutVars>
      </dgm:prSet>
      <dgm:spPr/>
      <dgm:t>
        <a:bodyPr/>
        <a:lstStyle/>
        <a:p>
          <a:endParaRPr lang="pt-BR"/>
        </a:p>
      </dgm:t>
    </dgm:pt>
    <dgm:pt modelId="{002C5240-35AE-47A8-8864-D07CEFACAA82}" type="pres">
      <dgm:prSet presAssocID="{5A9637AE-539D-4725-8F5B-85890AABFF95}" presName="rootComposite" presStyleCnt="0"/>
      <dgm:spPr/>
      <dgm:t>
        <a:bodyPr/>
        <a:lstStyle/>
        <a:p>
          <a:endParaRPr lang="pt-BR"/>
        </a:p>
      </dgm:t>
    </dgm:pt>
    <dgm:pt modelId="{7338A94A-0AF4-4CA8-95A9-BEB87AE49979}" type="pres">
      <dgm:prSet presAssocID="{5A9637AE-539D-4725-8F5B-85890AABFF95}" presName="rootText" presStyleLbl="node2" presStyleIdx="1" presStyleCnt="3">
        <dgm:presLayoutVars>
          <dgm:chPref val="3"/>
        </dgm:presLayoutVars>
      </dgm:prSet>
      <dgm:spPr/>
      <dgm:t>
        <a:bodyPr/>
        <a:lstStyle/>
        <a:p>
          <a:endParaRPr lang="pt-BR"/>
        </a:p>
      </dgm:t>
    </dgm:pt>
    <dgm:pt modelId="{00DD2D63-FD5B-4726-9EC8-B2AE4E41C47A}" type="pres">
      <dgm:prSet presAssocID="{5A9637AE-539D-4725-8F5B-85890AABFF95}" presName="rootConnector" presStyleLbl="node2" presStyleIdx="1" presStyleCnt="3"/>
      <dgm:spPr/>
      <dgm:t>
        <a:bodyPr/>
        <a:lstStyle/>
        <a:p>
          <a:endParaRPr lang="pt-BR"/>
        </a:p>
      </dgm:t>
    </dgm:pt>
    <dgm:pt modelId="{579E81E6-A241-470B-931D-F90987659FE7}" type="pres">
      <dgm:prSet presAssocID="{5A9637AE-539D-4725-8F5B-85890AABFF95}" presName="hierChild4" presStyleCnt="0"/>
      <dgm:spPr/>
      <dgm:t>
        <a:bodyPr/>
        <a:lstStyle/>
        <a:p>
          <a:endParaRPr lang="pt-BR"/>
        </a:p>
      </dgm:t>
    </dgm:pt>
    <dgm:pt modelId="{13DF0259-5DFC-4E1F-A395-F69583A9C458}" type="pres">
      <dgm:prSet presAssocID="{5A9637AE-539D-4725-8F5B-85890AABFF95}" presName="hierChild5" presStyleCnt="0"/>
      <dgm:spPr/>
      <dgm:t>
        <a:bodyPr/>
        <a:lstStyle/>
        <a:p>
          <a:endParaRPr lang="pt-BR"/>
        </a:p>
      </dgm:t>
    </dgm:pt>
    <dgm:pt modelId="{AD65BF16-1763-49CE-8F36-DD4105BAD467}" type="pres">
      <dgm:prSet presAssocID="{BC1A170E-0BC7-4401-810C-1FF3787361FC}" presName="Name37" presStyleLbl="parChTrans1D2" presStyleIdx="2" presStyleCnt="5"/>
      <dgm:spPr/>
      <dgm:t>
        <a:bodyPr/>
        <a:lstStyle/>
        <a:p>
          <a:endParaRPr lang="pt-BR"/>
        </a:p>
      </dgm:t>
    </dgm:pt>
    <dgm:pt modelId="{00B151FA-114C-4AA2-8FC1-AAA158B0B18B}" type="pres">
      <dgm:prSet presAssocID="{23CC507C-4A79-4C10-B657-37A63F221DBD}" presName="hierRoot2" presStyleCnt="0">
        <dgm:presLayoutVars>
          <dgm:hierBranch val="init"/>
        </dgm:presLayoutVars>
      </dgm:prSet>
      <dgm:spPr/>
      <dgm:t>
        <a:bodyPr/>
        <a:lstStyle/>
        <a:p>
          <a:endParaRPr lang="pt-BR"/>
        </a:p>
      </dgm:t>
    </dgm:pt>
    <dgm:pt modelId="{D253F38E-28F5-4685-BCB4-E9E1565A677F}" type="pres">
      <dgm:prSet presAssocID="{23CC507C-4A79-4C10-B657-37A63F221DBD}" presName="rootComposite" presStyleCnt="0"/>
      <dgm:spPr/>
      <dgm:t>
        <a:bodyPr/>
        <a:lstStyle/>
        <a:p>
          <a:endParaRPr lang="pt-BR"/>
        </a:p>
      </dgm:t>
    </dgm:pt>
    <dgm:pt modelId="{FC281F50-926F-44CA-B448-EE18CEE2D360}" type="pres">
      <dgm:prSet presAssocID="{23CC507C-4A79-4C10-B657-37A63F221DBD}" presName="rootText" presStyleLbl="node2" presStyleIdx="2" presStyleCnt="3">
        <dgm:presLayoutVars>
          <dgm:chPref val="3"/>
        </dgm:presLayoutVars>
      </dgm:prSet>
      <dgm:spPr/>
      <dgm:t>
        <a:bodyPr/>
        <a:lstStyle/>
        <a:p>
          <a:endParaRPr lang="pt-BR"/>
        </a:p>
      </dgm:t>
    </dgm:pt>
    <dgm:pt modelId="{714F062D-C93F-4410-A452-B49C9595024A}" type="pres">
      <dgm:prSet presAssocID="{23CC507C-4A79-4C10-B657-37A63F221DBD}" presName="rootConnector" presStyleLbl="node2" presStyleIdx="2" presStyleCnt="3"/>
      <dgm:spPr/>
      <dgm:t>
        <a:bodyPr/>
        <a:lstStyle/>
        <a:p>
          <a:endParaRPr lang="pt-BR"/>
        </a:p>
      </dgm:t>
    </dgm:pt>
    <dgm:pt modelId="{96708593-BE27-467A-BF47-24C0A2382D61}" type="pres">
      <dgm:prSet presAssocID="{23CC507C-4A79-4C10-B657-37A63F221DBD}" presName="hierChild4" presStyleCnt="0"/>
      <dgm:spPr/>
      <dgm:t>
        <a:bodyPr/>
        <a:lstStyle/>
        <a:p>
          <a:endParaRPr lang="pt-BR"/>
        </a:p>
      </dgm:t>
    </dgm:pt>
    <dgm:pt modelId="{C2C341AB-3621-45D7-9B47-0F03BA5A7889}" type="pres">
      <dgm:prSet presAssocID="{23CC507C-4A79-4C10-B657-37A63F221DBD}" presName="hierChild5" presStyleCnt="0"/>
      <dgm:spPr/>
      <dgm:t>
        <a:bodyPr/>
        <a:lstStyle/>
        <a:p>
          <a:endParaRPr lang="pt-BR"/>
        </a:p>
      </dgm:t>
    </dgm:pt>
    <dgm:pt modelId="{1A1AE1E2-41DD-4235-A50C-4B8673CCAB02}" type="pres">
      <dgm:prSet presAssocID="{8428C16E-7A7D-4430-A698-AB903E5CF220}" presName="hierChild3" presStyleCnt="0"/>
      <dgm:spPr/>
      <dgm:t>
        <a:bodyPr/>
        <a:lstStyle/>
        <a:p>
          <a:endParaRPr lang="pt-BR"/>
        </a:p>
      </dgm:t>
    </dgm:pt>
    <dgm:pt modelId="{D73C0EAB-4EF0-4508-8372-366B177B1A2C}" type="pres">
      <dgm:prSet presAssocID="{3373983A-ACF6-420E-911C-B205629A7A83}" presName="Name111" presStyleLbl="parChTrans1D2" presStyleIdx="3" presStyleCnt="5"/>
      <dgm:spPr/>
      <dgm:t>
        <a:bodyPr/>
        <a:lstStyle/>
        <a:p>
          <a:endParaRPr lang="pt-BR"/>
        </a:p>
      </dgm:t>
    </dgm:pt>
    <dgm:pt modelId="{025E57C9-0F9D-4351-AD48-D62DFA6223A5}" type="pres">
      <dgm:prSet presAssocID="{1E66E569-1575-4936-8646-B01EE21E1266}" presName="hierRoot3" presStyleCnt="0">
        <dgm:presLayoutVars>
          <dgm:hierBranch val="init"/>
        </dgm:presLayoutVars>
      </dgm:prSet>
      <dgm:spPr/>
      <dgm:t>
        <a:bodyPr/>
        <a:lstStyle/>
        <a:p>
          <a:endParaRPr lang="pt-BR"/>
        </a:p>
      </dgm:t>
    </dgm:pt>
    <dgm:pt modelId="{A54699AF-F4B8-4116-B6F9-CF7EE88CEEDA}" type="pres">
      <dgm:prSet presAssocID="{1E66E569-1575-4936-8646-B01EE21E1266}" presName="rootComposite3" presStyleCnt="0"/>
      <dgm:spPr/>
      <dgm:t>
        <a:bodyPr/>
        <a:lstStyle/>
        <a:p>
          <a:endParaRPr lang="pt-BR"/>
        </a:p>
      </dgm:t>
    </dgm:pt>
    <dgm:pt modelId="{9E8D91A8-2DAF-4E26-8958-04BFDA94D949}" type="pres">
      <dgm:prSet presAssocID="{1E66E569-1575-4936-8646-B01EE21E1266}" presName="rootText3" presStyleLbl="asst1" presStyleIdx="0" presStyleCnt="2">
        <dgm:presLayoutVars>
          <dgm:chPref val="3"/>
        </dgm:presLayoutVars>
      </dgm:prSet>
      <dgm:spPr/>
      <dgm:t>
        <a:bodyPr/>
        <a:lstStyle/>
        <a:p>
          <a:endParaRPr lang="pt-BR"/>
        </a:p>
      </dgm:t>
    </dgm:pt>
    <dgm:pt modelId="{CDADDFD2-083F-4A46-9691-151115B80F77}" type="pres">
      <dgm:prSet presAssocID="{1E66E569-1575-4936-8646-B01EE21E1266}" presName="rootConnector3" presStyleLbl="asst1" presStyleIdx="0" presStyleCnt="2"/>
      <dgm:spPr/>
      <dgm:t>
        <a:bodyPr/>
        <a:lstStyle/>
        <a:p>
          <a:endParaRPr lang="pt-BR"/>
        </a:p>
      </dgm:t>
    </dgm:pt>
    <dgm:pt modelId="{2B517D55-A6C0-444B-92FD-5EF5CBC9F2C6}" type="pres">
      <dgm:prSet presAssocID="{1E66E569-1575-4936-8646-B01EE21E1266}" presName="hierChild6" presStyleCnt="0"/>
      <dgm:spPr/>
      <dgm:t>
        <a:bodyPr/>
        <a:lstStyle/>
        <a:p>
          <a:endParaRPr lang="pt-BR"/>
        </a:p>
      </dgm:t>
    </dgm:pt>
    <dgm:pt modelId="{7931B93E-004D-451E-A103-561933B3B4BF}" type="pres">
      <dgm:prSet presAssocID="{1E66E569-1575-4936-8646-B01EE21E1266}" presName="hierChild7" presStyleCnt="0"/>
      <dgm:spPr/>
      <dgm:t>
        <a:bodyPr/>
        <a:lstStyle/>
        <a:p>
          <a:endParaRPr lang="pt-BR"/>
        </a:p>
      </dgm:t>
    </dgm:pt>
    <dgm:pt modelId="{7DE84C18-1BCC-4A7F-B0A9-6CFA20980D3D}" type="pres">
      <dgm:prSet presAssocID="{885DAF92-0B37-4EF4-BD8C-4A194B87EB3C}" presName="Name111" presStyleLbl="parChTrans1D2" presStyleIdx="4" presStyleCnt="5"/>
      <dgm:spPr/>
      <dgm:t>
        <a:bodyPr/>
        <a:lstStyle/>
        <a:p>
          <a:endParaRPr lang="pt-BR"/>
        </a:p>
      </dgm:t>
    </dgm:pt>
    <dgm:pt modelId="{28BECEDB-A263-4834-8581-EE1151617511}" type="pres">
      <dgm:prSet presAssocID="{0BB0F9C8-4283-4601-8792-4990BFEF3BF5}" presName="hierRoot3" presStyleCnt="0">
        <dgm:presLayoutVars>
          <dgm:hierBranch val="init"/>
        </dgm:presLayoutVars>
      </dgm:prSet>
      <dgm:spPr/>
      <dgm:t>
        <a:bodyPr/>
        <a:lstStyle/>
        <a:p>
          <a:endParaRPr lang="pt-BR"/>
        </a:p>
      </dgm:t>
    </dgm:pt>
    <dgm:pt modelId="{70C13658-BA21-4940-ACC0-CEA336A61C3E}" type="pres">
      <dgm:prSet presAssocID="{0BB0F9C8-4283-4601-8792-4990BFEF3BF5}" presName="rootComposite3" presStyleCnt="0"/>
      <dgm:spPr/>
      <dgm:t>
        <a:bodyPr/>
        <a:lstStyle/>
        <a:p>
          <a:endParaRPr lang="pt-BR"/>
        </a:p>
      </dgm:t>
    </dgm:pt>
    <dgm:pt modelId="{58FF0D87-F53E-429E-B7CA-9ABA82DD020A}" type="pres">
      <dgm:prSet presAssocID="{0BB0F9C8-4283-4601-8792-4990BFEF3BF5}" presName="rootText3" presStyleLbl="asst1" presStyleIdx="1" presStyleCnt="2">
        <dgm:presLayoutVars>
          <dgm:chPref val="3"/>
        </dgm:presLayoutVars>
      </dgm:prSet>
      <dgm:spPr/>
      <dgm:t>
        <a:bodyPr/>
        <a:lstStyle/>
        <a:p>
          <a:endParaRPr lang="pt-BR"/>
        </a:p>
      </dgm:t>
    </dgm:pt>
    <dgm:pt modelId="{BE936048-0DD7-4FEA-A966-09F7B1B46ACB}" type="pres">
      <dgm:prSet presAssocID="{0BB0F9C8-4283-4601-8792-4990BFEF3BF5}" presName="rootConnector3" presStyleLbl="asst1" presStyleIdx="1" presStyleCnt="2"/>
      <dgm:spPr/>
      <dgm:t>
        <a:bodyPr/>
        <a:lstStyle/>
        <a:p>
          <a:endParaRPr lang="pt-BR"/>
        </a:p>
      </dgm:t>
    </dgm:pt>
    <dgm:pt modelId="{E977DFE4-AC65-4E42-ADBE-F642A92ECB45}" type="pres">
      <dgm:prSet presAssocID="{0BB0F9C8-4283-4601-8792-4990BFEF3BF5}" presName="hierChild6" presStyleCnt="0"/>
      <dgm:spPr/>
      <dgm:t>
        <a:bodyPr/>
        <a:lstStyle/>
        <a:p>
          <a:endParaRPr lang="pt-BR"/>
        </a:p>
      </dgm:t>
    </dgm:pt>
    <dgm:pt modelId="{D0A3E960-E220-4F27-A1B5-F49CE8603D10}" type="pres">
      <dgm:prSet presAssocID="{0BB0F9C8-4283-4601-8792-4990BFEF3BF5}" presName="hierChild7" presStyleCnt="0"/>
      <dgm:spPr/>
      <dgm:t>
        <a:bodyPr/>
        <a:lstStyle/>
        <a:p>
          <a:endParaRPr lang="pt-BR"/>
        </a:p>
      </dgm:t>
    </dgm:pt>
  </dgm:ptLst>
  <dgm:cxnLst>
    <dgm:cxn modelId="{BFAAD604-00FB-4EC4-90CC-C6051746E43C}" type="presOf" srcId="{0BB0F9C8-4283-4601-8792-4990BFEF3BF5}" destId="{58FF0D87-F53E-429E-B7CA-9ABA82DD020A}" srcOrd="0" destOrd="0" presId="urn:microsoft.com/office/officeart/2005/8/layout/orgChart1"/>
    <dgm:cxn modelId="{01C36B40-86D1-4274-BB36-2D29AD9161EC}" type="presOf" srcId="{5A9637AE-539D-4725-8F5B-85890AABFF95}" destId="{7338A94A-0AF4-4CA8-95A9-BEB87AE49979}" srcOrd="0" destOrd="0" presId="urn:microsoft.com/office/officeart/2005/8/layout/orgChart1"/>
    <dgm:cxn modelId="{CF1F2669-D7BE-4D4A-B744-04CFE36F7063}" type="presOf" srcId="{23CC507C-4A79-4C10-B657-37A63F221DBD}" destId="{FC281F50-926F-44CA-B448-EE18CEE2D360}" srcOrd="0" destOrd="0" presId="urn:microsoft.com/office/officeart/2005/8/layout/orgChart1"/>
    <dgm:cxn modelId="{789D5377-AC52-49B7-96A7-5D6B9AAB0536}" srcId="{8428C16E-7A7D-4430-A698-AB903E5CF220}" destId="{A834843A-B32D-4F88-A84E-8B3B0D5FA701}" srcOrd="2" destOrd="0" parTransId="{1976C462-6835-4F47-8FCD-02CAA3D7E2AB}" sibTransId="{367418E8-F292-4B88-965C-F83691E33DE1}"/>
    <dgm:cxn modelId="{DA662689-F357-4503-A25B-C19B40A5FF22}" srcId="{8428C16E-7A7D-4430-A698-AB903E5CF220}" destId="{0BB0F9C8-4283-4601-8792-4990BFEF3BF5}" srcOrd="1" destOrd="0" parTransId="{885DAF92-0B37-4EF4-BD8C-4A194B87EB3C}" sibTransId="{31C8DD19-F080-4896-8010-4631CBA2FABD}"/>
    <dgm:cxn modelId="{FC88DF35-5783-4276-97DF-4A3E4BBBBF46}" srcId="{8428C16E-7A7D-4430-A698-AB903E5CF220}" destId="{23CC507C-4A79-4C10-B657-37A63F221DBD}" srcOrd="4" destOrd="0" parTransId="{BC1A170E-0BC7-4401-810C-1FF3787361FC}" sibTransId="{DE616DF9-8321-4D0B-95C7-277A5B0A0312}"/>
    <dgm:cxn modelId="{C8DEF61C-22B7-4A37-BFAC-B09AFBCB2B9C}" srcId="{8428C16E-7A7D-4430-A698-AB903E5CF220}" destId="{5A9637AE-539D-4725-8F5B-85890AABFF95}" srcOrd="3" destOrd="0" parTransId="{9FC9BC5D-0121-4BF6-89CE-BDFF47C2B57A}" sibTransId="{775903CC-62CB-4366-86AB-6D75B7FF3C74}"/>
    <dgm:cxn modelId="{A40806F5-AA50-4D66-92E7-13B59B31E098}" type="presOf" srcId="{3373983A-ACF6-420E-911C-B205629A7A83}" destId="{D73C0EAB-4EF0-4508-8372-366B177B1A2C}" srcOrd="0" destOrd="0" presId="urn:microsoft.com/office/officeart/2005/8/layout/orgChart1"/>
    <dgm:cxn modelId="{02E2CF37-C825-4540-AD76-DFBA140F3D22}" type="presOf" srcId="{A834843A-B32D-4F88-A84E-8B3B0D5FA701}" destId="{551981C8-1D3E-4999-A3E1-33376FF0BCB9}" srcOrd="1" destOrd="0" presId="urn:microsoft.com/office/officeart/2005/8/layout/orgChart1"/>
    <dgm:cxn modelId="{0C9D2801-A003-4B67-9D45-6660D20D9D1C}" type="presOf" srcId="{8428C16E-7A7D-4430-A698-AB903E5CF220}" destId="{0D908BD7-24D8-453C-ABFF-96CD8D21D148}" srcOrd="0" destOrd="0" presId="urn:microsoft.com/office/officeart/2005/8/layout/orgChart1"/>
    <dgm:cxn modelId="{6280A0A6-EE21-46BE-8832-694EBD3548A1}" type="presOf" srcId="{1976C462-6835-4F47-8FCD-02CAA3D7E2AB}" destId="{3AB6C0A8-DED8-433C-8A27-EF681F5E0919}" srcOrd="0" destOrd="0" presId="urn:microsoft.com/office/officeart/2005/8/layout/orgChart1"/>
    <dgm:cxn modelId="{4257DCF6-D072-4187-9955-B36743844DF3}" type="presOf" srcId="{9FC9BC5D-0121-4BF6-89CE-BDFF47C2B57A}" destId="{FE7A151C-CD57-4991-BA93-08ECAE574ADF}" srcOrd="0" destOrd="0" presId="urn:microsoft.com/office/officeart/2005/8/layout/orgChart1"/>
    <dgm:cxn modelId="{1D4DD2FD-E9E1-456B-B526-503B9CFFF7FD}" type="presOf" srcId="{1E66E569-1575-4936-8646-B01EE21E1266}" destId="{CDADDFD2-083F-4A46-9691-151115B80F77}" srcOrd="1" destOrd="0" presId="urn:microsoft.com/office/officeart/2005/8/layout/orgChart1"/>
    <dgm:cxn modelId="{21E33B67-31A6-47A9-AA99-2897CF317EE5}" type="presOf" srcId="{A834843A-B32D-4F88-A84E-8B3B0D5FA701}" destId="{11168A3D-E35B-42F9-8229-128A759184FD}" srcOrd="0" destOrd="0" presId="urn:microsoft.com/office/officeart/2005/8/layout/orgChart1"/>
    <dgm:cxn modelId="{0D48210B-73FC-4C54-B385-34E016AF6A74}" type="presOf" srcId="{8428C16E-7A7D-4430-A698-AB903E5CF220}" destId="{9BBA0628-6EFC-43F1-A49A-8AE1EF1D8115}" srcOrd="1" destOrd="0" presId="urn:microsoft.com/office/officeart/2005/8/layout/orgChart1"/>
    <dgm:cxn modelId="{8F8C4D6F-991A-4274-AF9A-D0B9D6436240}" type="presOf" srcId="{BC1A170E-0BC7-4401-810C-1FF3787361FC}" destId="{AD65BF16-1763-49CE-8F36-DD4105BAD467}" srcOrd="0" destOrd="0" presId="urn:microsoft.com/office/officeart/2005/8/layout/orgChart1"/>
    <dgm:cxn modelId="{F0214F53-E493-4A89-8E4C-96B62E2BA962}" type="presOf" srcId="{23CC507C-4A79-4C10-B657-37A63F221DBD}" destId="{714F062D-C93F-4410-A452-B49C9595024A}" srcOrd="1" destOrd="0" presId="urn:microsoft.com/office/officeart/2005/8/layout/orgChart1"/>
    <dgm:cxn modelId="{87E133A5-70AC-45C3-AC79-25E2D280E9B2}" type="presOf" srcId="{5A9637AE-539D-4725-8F5B-85890AABFF95}" destId="{00DD2D63-FD5B-4726-9EC8-B2AE4E41C47A}" srcOrd="1" destOrd="0" presId="urn:microsoft.com/office/officeart/2005/8/layout/orgChart1"/>
    <dgm:cxn modelId="{FFA36530-6335-48EB-B698-18FFCBC8FDA1}" srcId="{8428C16E-7A7D-4430-A698-AB903E5CF220}" destId="{1E66E569-1575-4936-8646-B01EE21E1266}" srcOrd="0" destOrd="0" parTransId="{3373983A-ACF6-420E-911C-B205629A7A83}" sibTransId="{4630DDED-F827-431A-A039-0BD6477E812F}"/>
    <dgm:cxn modelId="{C0365029-BE62-4846-9EB9-D058ACF713BC}" srcId="{AFE5B507-4B7C-422C-BE91-AD0E102DF501}" destId="{8428C16E-7A7D-4430-A698-AB903E5CF220}" srcOrd="0" destOrd="0" parTransId="{D67C670D-D738-475E-B93D-93AB659C52B1}" sibTransId="{E5C43065-C62D-4D39-B1C5-EE2DD132CB19}"/>
    <dgm:cxn modelId="{ADDFE860-767F-4EBA-B563-B9C8594F65E8}" type="presOf" srcId="{AFE5B507-4B7C-422C-BE91-AD0E102DF501}" destId="{7F362E03-2D31-4A53-A571-4CA1E144F783}" srcOrd="0" destOrd="0" presId="urn:microsoft.com/office/officeart/2005/8/layout/orgChart1"/>
    <dgm:cxn modelId="{1E8D70DC-EF00-478A-A56B-79B4E51872FD}" type="presOf" srcId="{1E66E569-1575-4936-8646-B01EE21E1266}" destId="{9E8D91A8-2DAF-4E26-8958-04BFDA94D949}" srcOrd="0" destOrd="0" presId="urn:microsoft.com/office/officeart/2005/8/layout/orgChart1"/>
    <dgm:cxn modelId="{9015694A-9DBF-46C1-8BCB-1F09FA44F48E}" type="presOf" srcId="{0BB0F9C8-4283-4601-8792-4990BFEF3BF5}" destId="{BE936048-0DD7-4FEA-A966-09F7B1B46ACB}" srcOrd="1" destOrd="0" presId="urn:microsoft.com/office/officeart/2005/8/layout/orgChart1"/>
    <dgm:cxn modelId="{7812D535-8511-41CE-9110-92B899AE3A0D}" type="presOf" srcId="{885DAF92-0B37-4EF4-BD8C-4A194B87EB3C}" destId="{7DE84C18-1BCC-4A7F-B0A9-6CFA20980D3D}" srcOrd="0" destOrd="0" presId="urn:microsoft.com/office/officeart/2005/8/layout/orgChart1"/>
    <dgm:cxn modelId="{653448A1-9B80-493D-9173-1ABD53357D25}" type="presParOf" srcId="{7F362E03-2D31-4A53-A571-4CA1E144F783}" destId="{49AC8906-560B-41F7-8E69-44105D42D4C4}" srcOrd="0" destOrd="0" presId="urn:microsoft.com/office/officeart/2005/8/layout/orgChart1"/>
    <dgm:cxn modelId="{FD191482-44DA-4843-873A-F070EDD683C3}" type="presParOf" srcId="{49AC8906-560B-41F7-8E69-44105D42D4C4}" destId="{7A91E8A2-E835-4CE6-A7C5-AAB6FA7B77FE}" srcOrd="0" destOrd="0" presId="urn:microsoft.com/office/officeart/2005/8/layout/orgChart1"/>
    <dgm:cxn modelId="{19311C19-5E0E-4BEF-94A4-AEB803A94A31}" type="presParOf" srcId="{7A91E8A2-E835-4CE6-A7C5-AAB6FA7B77FE}" destId="{0D908BD7-24D8-453C-ABFF-96CD8D21D148}" srcOrd="0" destOrd="0" presId="urn:microsoft.com/office/officeart/2005/8/layout/orgChart1"/>
    <dgm:cxn modelId="{1413B896-DF63-43FF-BCAB-9DA1F2295BF8}" type="presParOf" srcId="{7A91E8A2-E835-4CE6-A7C5-AAB6FA7B77FE}" destId="{9BBA0628-6EFC-43F1-A49A-8AE1EF1D8115}" srcOrd="1" destOrd="0" presId="urn:microsoft.com/office/officeart/2005/8/layout/orgChart1"/>
    <dgm:cxn modelId="{96D86AE0-A2FC-4F2E-9A12-C223344DF75E}" type="presParOf" srcId="{49AC8906-560B-41F7-8E69-44105D42D4C4}" destId="{B7BA9840-90B7-4D86-96F9-9300E494DD4A}" srcOrd="1" destOrd="0" presId="urn:microsoft.com/office/officeart/2005/8/layout/orgChart1"/>
    <dgm:cxn modelId="{B882F7CA-E07D-4CC8-B7FD-817E6CE31DE8}" type="presParOf" srcId="{B7BA9840-90B7-4D86-96F9-9300E494DD4A}" destId="{3AB6C0A8-DED8-433C-8A27-EF681F5E0919}" srcOrd="0" destOrd="0" presId="urn:microsoft.com/office/officeart/2005/8/layout/orgChart1"/>
    <dgm:cxn modelId="{2AAB85D2-BC89-4E24-81BC-57EE09D81650}" type="presParOf" srcId="{B7BA9840-90B7-4D86-96F9-9300E494DD4A}" destId="{136CAF01-BB5D-44BF-8527-F5DABC0B6D67}" srcOrd="1" destOrd="0" presId="urn:microsoft.com/office/officeart/2005/8/layout/orgChart1"/>
    <dgm:cxn modelId="{21B279DF-B6E7-41D0-932A-BD92ED1A0476}" type="presParOf" srcId="{136CAF01-BB5D-44BF-8527-F5DABC0B6D67}" destId="{10A9D3B2-785E-45E1-A377-CE1DEB06FE7B}" srcOrd="0" destOrd="0" presId="urn:microsoft.com/office/officeart/2005/8/layout/orgChart1"/>
    <dgm:cxn modelId="{105BF434-6F46-4CD1-BA6F-03A817D5CC03}" type="presParOf" srcId="{10A9D3B2-785E-45E1-A377-CE1DEB06FE7B}" destId="{11168A3D-E35B-42F9-8229-128A759184FD}" srcOrd="0" destOrd="0" presId="urn:microsoft.com/office/officeart/2005/8/layout/orgChart1"/>
    <dgm:cxn modelId="{C702D09A-366F-492C-9532-816450287B01}" type="presParOf" srcId="{10A9D3B2-785E-45E1-A377-CE1DEB06FE7B}" destId="{551981C8-1D3E-4999-A3E1-33376FF0BCB9}" srcOrd="1" destOrd="0" presId="urn:microsoft.com/office/officeart/2005/8/layout/orgChart1"/>
    <dgm:cxn modelId="{6FA80664-31C3-4BDF-9AD6-0D7BFD885862}" type="presParOf" srcId="{136CAF01-BB5D-44BF-8527-F5DABC0B6D67}" destId="{9032715D-6B9C-405B-887B-791D7A88D18A}" srcOrd="1" destOrd="0" presId="urn:microsoft.com/office/officeart/2005/8/layout/orgChart1"/>
    <dgm:cxn modelId="{784C3B53-12AA-4F54-8755-5DEFFE6DE683}" type="presParOf" srcId="{136CAF01-BB5D-44BF-8527-F5DABC0B6D67}" destId="{49E5921A-5965-4530-B9F6-3A5D448B37F2}" srcOrd="2" destOrd="0" presId="urn:microsoft.com/office/officeart/2005/8/layout/orgChart1"/>
    <dgm:cxn modelId="{70FB4F65-C91F-49FF-9F83-FAC96EA6969D}" type="presParOf" srcId="{B7BA9840-90B7-4D86-96F9-9300E494DD4A}" destId="{FE7A151C-CD57-4991-BA93-08ECAE574ADF}" srcOrd="2" destOrd="0" presId="urn:microsoft.com/office/officeart/2005/8/layout/orgChart1"/>
    <dgm:cxn modelId="{536C3473-78DC-488B-B6A6-C3321BA16193}" type="presParOf" srcId="{B7BA9840-90B7-4D86-96F9-9300E494DD4A}" destId="{3385E648-F8E5-406E-85B6-DD6AD65F8BC7}" srcOrd="3" destOrd="0" presId="urn:microsoft.com/office/officeart/2005/8/layout/orgChart1"/>
    <dgm:cxn modelId="{C722DBB1-A830-4A91-BD4D-7AB2DC0D6A19}" type="presParOf" srcId="{3385E648-F8E5-406E-85B6-DD6AD65F8BC7}" destId="{002C5240-35AE-47A8-8864-D07CEFACAA82}" srcOrd="0" destOrd="0" presId="urn:microsoft.com/office/officeart/2005/8/layout/orgChart1"/>
    <dgm:cxn modelId="{AF766971-97A3-4479-A0CE-538251B1B50A}" type="presParOf" srcId="{002C5240-35AE-47A8-8864-D07CEFACAA82}" destId="{7338A94A-0AF4-4CA8-95A9-BEB87AE49979}" srcOrd="0" destOrd="0" presId="urn:microsoft.com/office/officeart/2005/8/layout/orgChart1"/>
    <dgm:cxn modelId="{16EBE838-FC24-4671-98F6-8E867AEECD23}" type="presParOf" srcId="{002C5240-35AE-47A8-8864-D07CEFACAA82}" destId="{00DD2D63-FD5B-4726-9EC8-B2AE4E41C47A}" srcOrd="1" destOrd="0" presId="urn:microsoft.com/office/officeart/2005/8/layout/orgChart1"/>
    <dgm:cxn modelId="{884C87FB-FD7C-4D39-B457-428020A429FC}" type="presParOf" srcId="{3385E648-F8E5-406E-85B6-DD6AD65F8BC7}" destId="{579E81E6-A241-470B-931D-F90987659FE7}" srcOrd="1" destOrd="0" presId="urn:microsoft.com/office/officeart/2005/8/layout/orgChart1"/>
    <dgm:cxn modelId="{2DA7FFE4-BC20-41A9-9762-D66518A080C1}" type="presParOf" srcId="{3385E648-F8E5-406E-85B6-DD6AD65F8BC7}" destId="{13DF0259-5DFC-4E1F-A395-F69583A9C458}" srcOrd="2" destOrd="0" presId="urn:microsoft.com/office/officeart/2005/8/layout/orgChart1"/>
    <dgm:cxn modelId="{3EA65653-1AE3-40DC-87DE-DFBB5AE41F49}" type="presParOf" srcId="{B7BA9840-90B7-4D86-96F9-9300E494DD4A}" destId="{AD65BF16-1763-49CE-8F36-DD4105BAD467}" srcOrd="4" destOrd="0" presId="urn:microsoft.com/office/officeart/2005/8/layout/orgChart1"/>
    <dgm:cxn modelId="{10C301F6-A8AC-40E0-88D8-9C19F15AAD83}" type="presParOf" srcId="{B7BA9840-90B7-4D86-96F9-9300E494DD4A}" destId="{00B151FA-114C-4AA2-8FC1-AAA158B0B18B}" srcOrd="5" destOrd="0" presId="urn:microsoft.com/office/officeart/2005/8/layout/orgChart1"/>
    <dgm:cxn modelId="{43E4AE0B-FA42-459E-B5CC-F5499C7AB714}" type="presParOf" srcId="{00B151FA-114C-4AA2-8FC1-AAA158B0B18B}" destId="{D253F38E-28F5-4685-BCB4-E9E1565A677F}" srcOrd="0" destOrd="0" presId="urn:microsoft.com/office/officeart/2005/8/layout/orgChart1"/>
    <dgm:cxn modelId="{2433F441-F869-4020-AF54-C1B54E7827D0}" type="presParOf" srcId="{D253F38E-28F5-4685-BCB4-E9E1565A677F}" destId="{FC281F50-926F-44CA-B448-EE18CEE2D360}" srcOrd="0" destOrd="0" presId="urn:microsoft.com/office/officeart/2005/8/layout/orgChart1"/>
    <dgm:cxn modelId="{42339FA8-A643-491E-A2F4-732E0364AE86}" type="presParOf" srcId="{D253F38E-28F5-4685-BCB4-E9E1565A677F}" destId="{714F062D-C93F-4410-A452-B49C9595024A}" srcOrd="1" destOrd="0" presId="urn:microsoft.com/office/officeart/2005/8/layout/orgChart1"/>
    <dgm:cxn modelId="{BC9D1DE2-9147-48DC-8B66-E7D443278C6F}" type="presParOf" srcId="{00B151FA-114C-4AA2-8FC1-AAA158B0B18B}" destId="{96708593-BE27-467A-BF47-24C0A2382D61}" srcOrd="1" destOrd="0" presId="urn:microsoft.com/office/officeart/2005/8/layout/orgChart1"/>
    <dgm:cxn modelId="{A8221E39-C662-4802-843B-C7B9EE236E19}" type="presParOf" srcId="{00B151FA-114C-4AA2-8FC1-AAA158B0B18B}" destId="{C2C341AB-3621-45D7-9B47-0F03BA5A7889}" srcOrd="2" destOrd="0" presId="urn:microsoft.com/office/officeart/2005/8/layout/orgChart1"/>
    <dgm:cxn modelId="{39AA1FFE-560B-4506-827E-045B9B617280}" type="presParOf" srcId="{49AC8906-560B-41F7-8E69-44105D42D4C4}" destId="{1A1AE1E2-41DD-4235-A50C-4B8673CCAB02}" srcOrd="2" destOrd="0" presId="urn:microsoft.com/office/officeart/2005/8/layout/orgChart1"/>
    <dgm:cxn modelId="{79137654-F92F-4E10-BC14-92CECC03D4BE}" type="presParOf" srcId="{1A1AE1E2-41DD-4235-A50C-4B8673CCAB02}" destId="{D73C0EAB-4EF0-4508-8372-366B177B1A2C}" srcOrd="0" destOrd="0" presId="urn:microsoft.com/office/officeart/2005/8/layout/orgChart1"/>
    <dgm:cxn modelId="{EE4A66F2-CDC7-43CF-B24E-2173EECF0A46}" type="presParOf" srcId="{1A1AE1E2-41DD-4235-A50C-4B8673CCAB02}" destId="{025E57C9-0F9D-4351-AD48-D62DFA6223A5}" srcOrd="1" destOrd="0" presId="urn:microsoft.com/office/officeart/2005/8/layout/orgChart1"/>
    <dgm:cxn modelId="{EB4AEAE1-54E4-4A6D-B4C6-8C4639234BA0}" type="presParOf" srcId="{025E57C9-0F9D-4351-AD48-D62DFA6223A5}" destId="{A54699AF-F4B8-4116-B6F9-CF7EE88CEEDA}" srcOrd="0" destOrd="0" presId="urn:microsoft.com/office/officeart/2005/8/layout/orgChart1"/>
    <dgm:cxn modelId="{E52CD895-63D7-48F1-A27C-E2EAF5B97525}" type="presParOf" srcId="{A54699AF-F4B8-4116-B6F9-CF7EE88CEEDA}" destId="{9E8D91A8-2DAF-4E26-8958-04BFDA94D949}" srcOrd="0" destOrd="0" presId="urn:microsoft.com/office/officeart/2005/8/layout/orgChart1"/>
    <dgm:cxn modelId="{3A906191-76B6-416E-A265-AA0A7410B502}" type="presParOf" srcId="{A54699AF-F4B8-4116-B6F9-CF7EE88CEEDA}" destId="{CDADDFD2-083F-4A46-9691-151115B80F77}" srcOrd="1" destOrd="0" presId="urn:microsoft.com/office/officeart/2005/8/layout/orgChart1"/>
    <dgm:cxn modelId="{437BDABC-65A3-4FF7-85A2-08DF1E4DC013}" type="presParOf" srcId="{025E57C9-0F9D-4351-AD48-D62DFA6223A5}" destId="{2B517D55-A6C0-444B-92FD-5EF5CBC9F2C6}" srcOrd="1" destOrd="0" presId="urn:microsoft.com/office/officeart/2005/8/layout/orgChart1"/>
    <dgm:cxn modelId="{EF191E85-106E-4F1C-BFFB-088DDD62542F}" type="presParOf" srcId="{025E57C9-0F9D-4351-AD48-D62DFA6223A5}" destId="{7931B93E-004D-451E-A103-561933B3B4BF}" srcOrd="2" destOrd="0" presId="urn:microsoft.com/office/officeart/2005/8/layout/orgChart1"/>
    <dgm:cxn modelId="{6DEB5360-1382-4C98-B8E9-9D062A1EBA29}" type="presParOf" srcId="{1A1AE1E2-41DD-4235-A50C-4B8673CCAB02}" destId="{7DE84C18-1BCC-4A7F-B0A9-6CFA20980D3D}" srcOrd="2" destOrd="0" presId="urn:microsoft.com/office/officeart/2005/8/layout/orgChart1"/>
    <dgm:cxn modelId="{8C9F157D-F71E-46D2-BC1B-6352786DC722}" type="presParOf" srcId="{1A1AE1E2-41DD-4235-A50C-4B8673CCAB02}" destId="{28BECEDB-A263-4834-8581-EE1151617511}" srcOrd="3" destOrd="0" presId="urn:microsoft.com/office/officeart/2005/8/layout/orgChart1"/>
    <dgm:cxn modelId="{E5CA94FB-5902-43D3-A177-95A95D122A0F}" type="presParOf" srcId="{28BECEDB-A263-4834-8581-EE1151617511}" destId="{70C13658-BA21-4940-ACC0-CEA336A61C3E}" srcOrd="0" destOrd="0" presId="urn:microsoft.com/office/officeart/2005/8/layout/orgChart1"/>
    <dgm:cxn modelId="{FDE440EB-EC05-437D-AFB5-8778BE23447B}" type="presParOf" srcId="{70C13658-BA21-4940-ACC0-CEA336A61C3E}" destId="{58FF0D87-F53E-429E-B7CA-9ABA82DD020A}" srcOrd="0" destOrd="0" presId="urn:microsoft.com/office/officeart/2005/8/layout/orgChart1"/>
    <dgm:cxn modelId="{4FC3A570-ABC0-425E-BB91-6AF6BAF573E0}" type="presParOf" srcId="{70C13658-BA21-4940-ACC0-CEA336A61C3E}" destId="{BE936048-0DD7-4FEA-A966-09F7B1B46ACB}" srcOrd="1" destOrd="0" presId="urn:microsoft.com/office/officeart/2005/8/layout/orgChart1"/>
    <dgm:cxn modelId="{169AC8D6-F46A-4CDF-9748-E5D53D8CDF0C}" type="presParOf" srcId="{28BECEDB-A263-4834-8581-EE1151617511}" destId="{E977DFE4-AC65-4E42-ADBE-F642A92ECB45}" srcOrd="1" destOrd="0" presId="urn:microsoft.com/office/officeart/2005/8/layout/orgChart1"/>
    <dgm:cxn modelId="{B05FA5FF-4E28-47B5-83C2-0B897259BCD4}" type="presParOf" srcId="{28BECEDB-A263-4834-8581-EE1151617511}" destId="{D0A3E960-E220-4F27-A1B5-F49CE8603D1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C6C5EB-0E95-4B51-9EC6-CC371B180180}" type="doc">
      <dgm:prSet loTypeId="urn:microsoft.com/office/officeart/2005/8/layout/target1" loCatId="relationship" qsTypeId="urn:microsoft.com/office/officeart/2005/8/quickstyle/simple5" qsCatId="simple" csTypeId="urn:microsoft.com/office/officeart/2005/8/colors/accent1_2" csCatId="accent1" phldr="1"/>
      <dgm:spPr/>
    </dgm:pt>
    <dgm:pt modelId="{D2733279-3B2E-474F-A7A0-B5826CBC7048}">
      <dgm:prSet phldrT="[Texto]"/>
      <dgm:spPr/>
      <dgm:t>
        <a:bodyPr/>
        <a:lstStyle/>
        <a:p>
          <a:r>
            <a:rPr lang="en-US" dirty="0" err="1" smtClean="0"/>
            <a:t>Métodos</a:t>
          </a:r>
          <a:r>
            <a:rPr lang="en-US" dirty="0" smtClean="0"/>
            <a:t> e </a:t>
          </a:r>
          <a:r>
            <a:rPr lang="en-US" dirty="0" err="1" smtClean="0"/>
            <a:t>Propriedades</a:t>
          </a:r>
          <a:endParaRPr lang="pt-BR" dirty="0"/>
        </a:p>
      </dgm:t>
    </dgm:pt>
    <dgm:pt modelId="{DEA52D96-5A59-4259-A1E9-B94B9EDE29E0}" type="parTrans" cxnId="{2487258F-2629-423A-A465-A79E36CFD1F0}">
      <dgm:prSet/>
      <dgm:spPr/>
      <dgm:t>
        <a:bodyPr/>
        <a:lstStyle/>
        <a:p>
          <a:endParaRPr lang="pt-BR"/>
        </a:p>
      </dgm:t>
    </dgm:pt>
    <dgm:pt modelId="{4474D412-BCB6-49B6-B5CD-5C3B6C897257}" type="sibTrans" cxnId="{2487258F-2629-423A-A465-A79E36CFD1F0}">
      <dgm:prSet/>
      <dgm:spPr/>
      <dgm:t>
        <a:bodyPr/>
        <a:lstStyle/>
        <a:p>
          <a:endParaRPr lang="pt-BR"/>
        </a:p>
      </dgm:t>
    </dgm:pt>
    <dgm:pt modelId="{6B19268B-DB54-4FE7-B569-23DB3FCE0CEB}">
      <dgm:prSet phldrT="[Texto]"/>
      <dgm:spPr/>
      <dgm:t>
        <a:bodyPr/>
        <a:lstStyle/>
        <a:p>
          <a:r>
            <a:rPr lang="en-US" dirty="0" err="1" smtClean="0"/>
            <a:t>Classe</a:t>
          </a:r>
          <a:endParaRPr lang="pt-BR" dirty="0"/>
        </a:p>
      </dgm:t>
    </dgm:pt>
    <dgm:pt modelId="{5E4AB934-DD7E-4F73-A68B-22595A935583}" type="parTrans" cxnId="{0B858941-52F4-4B3E-A4B6-EF769C983CFA}">
      <dgm:prSet/>
      <dgm:spPr/>
      <dgm:t>
        <a:bodyPr/>
        <a:lstStyle/>
        <a:p>
          <a:endParaRPr lang="pt-BR"/>
        </a:p>
      </dgm:t>
    </dgm:pt>
    <dgm:pt modelId="{666AC7F3-178F-4425-8629-D55ADAE59886}" type="sibTrans" cxnId="{0B858941-52F4-4B3E-A4B6-EF769C983CFA}">
      <dgm:prSet/>
      <dgm:spPr/>
      <dgm:t>
        <a:bodyPr/>
        <a:lstStyle/>
        <a:p>
          <a:endParaRPr lang="pt-BR"/>
        </a:p>
      </dgm:t>
    </dgm:pt>
    <dgm:pt modelId="{D28059FB-8D16-4BF9-8253-C95106427FF7}">
      <dgm:prSet phldrT="[Texto]"/>
      <dgm:spPr/>
      <dgm:t>
        <a:bodyPr/>
        <a:lstStyle/>
        <a:p>
          <a:r>
            <a:rPr lang="en-US" dirty="0" smtClean="0"/>
            <a:t>Namespace</a:t>
          </a:r>
          <a:endParaRPr lang="pt-BR" dirty="0"/>
        </a:p>
      </dgm:t>
    </dgm:pt>
    <dgm:pt modelId="{D929EB63-2057-458B-BA40-B0DF8A6B0A47}" type="parTrans" cxnId="{6FD5CDC8-46DE-43FC-8315-13B1F65E1C4B}">
      <dgm:prSet/>
      <dgm:spPr/>
      <dgm:t>
        <a:bodyPr/>
        <a:lstStyle/>
        <a:p>
          <a:endParaRPr lang="pt-BR"/>
        </a:p>
      </dgm:t>
    </dgm:pt>
    <dgm:pt modelId="{BA29125B-0124-4638-9016-85C504A1E84F}" type="sibTrans" cxnId="{6FD5CDC8-46DE-43FC-8315-13B1F65E1C4B}">
      <dgm:prSet/>
      <dgm:spPr/>
      <dgm:t>
        <a:bodyPr/>
        <a:lstStyle/>
        <a:p>
          <a:endParaRPr lang="pt-BR"/>
        </a:p>
      </dgm:t>
    </dgm:pt>
    <dgm:pt modelId="{B87182F0-381B-4078-A7FD-5C3948381688}" type="pres">
      <dgm:prSet presAssocID="{CDC6C5EB-0E95-4B51-9EC6-CC371B180180}" presName="composite" presStyleCnt="0">
        <dgm:presLayoutVars>
          <dgm:chMax val="5"/>
          <dgm:dir/>
          <dgm:resizeHandles val="exact"/>
        </dgm:presLayoutVars>
      </dgm:prSet>
      <dgm:spPr/>
    </dgm:pt>
    <dgm:pt modelId="{ABB21650-E077-433B-A484-7E6BE06A9645}" type="pres">
      <dgm:prSet presAssocID="{D2733279-3B2E-474F-A7A0-B5826CBC7048}" presName="circle1" presStyleLbl="lnNode1" presStyleIdx="0" presStyleCnt="3"/>
      <dgm:spPr>
        <a:solidFill>
          <a:srgbClr val="FF0000"/>
        </a:solidFill>
      </dgm:spPr>
    </dgm:pt>
    <dgm:pt modelId="{1921B313-17F1-41BA-B001-558E46EB4F92}" type="pres">
      <dgm:prSet presAssocID="{D2733279-3B2E-474F-A7A0-B5826CBC7048}" presName="text1" presStyleLbl="revTx" presStyleIdx="0" presStyleCnt="3">
        <dgm:presLayoutVars>
          <dgm:bulletEnabled val="1"/>
        </dgm:presLayoutVars>
      </dgm:prSet>
      <dgm:spPr/>
      <dgm:t>
        <a:bodyPr/>
        <a:lstStyle/>
        <a:p>
          <a:endParaRPr lang="pt-BR"/>
        </a:p>
      </dgm:t>
    </dgm:pt>
    <dgm:pt modelId="{600EA987-357C-4122-AF1A-004BDF1A9B91}" type="pres">
      <dgm:prSet presAssocID="{D2733279-3B2E-474F-A7A0-B5826CBC7048}" presName="line1" presStyleLbl="callout" presStyleIdx="0" presStyleCnt="6"/>
      <dgm:spPr/>
    </dgm:pt>
    <dgm:pt modelId="{F9FF8923-9B5B-483D-905F-94D0A5E10FFE}" type="pres">
      <dgm:prSet presAssocID="{D2733279-3B2E-474F-A7A0-B5826CBC7048}" presName="d1" presStyleLbl="callout" presStyleIdx="1" presStyleCnt="6"/>
      <dgm:spPr/>
    </dgm:pt>
    <dgm:pt modelId="{C198A60B-149B-4B0A-9BCC-5097EDCFE683}" type="pres">
      <dgm:prSet presAssocID="{6B19268B-DB54-4FE7-B569-23DB3FCE0CEB}" presName="circle2" presStyleLbl="lnNode1" presStyleIdx="1" presStyleCnt="3"/>
      <dgm:spPr>
        <a:solidFill>
          <a:srgbClr val="FF0000"/>
        </a:solidFill>
      </dgm:spPr>
    </dgm:pt>
    <dgm:pt modelId="{57ECCD03-1A70-40F3-BD59-CE68CB9F3C67}" type="pres">
      <dgm:prSet presAssocID="{6B19268B-DB54-4FE7-B569-23DB3FCE0CEB}" presName="text2" presStyleLbl="revTx" presStyleIdx="1" presStyleCnt="3">
        <dgm:presLayoutVars>
          <dgm:bulletEnabled val="1"/>
        </dgm:presLayoutVars>
      </dgm:prSet>
      <dgm:spPr/>
      <dgm:t>
        <a:bodyPr/>
        <a:lstStyle/>
        <a:p>
          <a:endParaRPr lang="pt-BR"/>
        </a:p>
      </dgm:t>
    </dgm:pt>
    <dgm:pt modelId="{071DFC34-B50F-4B9E-B149-ABC7CB7E11AD}" type="pres">
      <dgm:prSet presAssocID="{6B19268B-DB54-4FE7-B569-23DB3FCE0CEB}" presName="line2" presStyleLbl="callout" presStyleIdx="2" presStyleCnt="6"/>
      <dgm:spPr/>
    </dgm:pt>
    <dgm:pt modelId="{F21C26EA-2836-4A81-BFD8-DAF19946F995}" type="pres">
      <dgm:prSet presAssocID="{6B19268B-DB54-4FE7-B569-23DB3FCE0CEB}" presName="d2" presStyleLbl="callout" presStyleIdx="3" presStyleCnt="6"/>
      <dgm:spPr/>
    </dgm:pt>
    <dgm:pt modelId="{FC8F86D1-715E-4334-AD29-471A9DE8B5FB}" type="pres">
      <dgm:prSet presAssocID="{D28059FB-8D16-4BF9-8253-C95106427FF7}" presName="circle3" presStyleLbl="lnNode1" presStyleIdx="2" presStyleCnt="3"/>
      <dgm:spPr>
        <a:solidFill>
          <a:srgbClr val="FF0000"/>
        </a:solidFill>
      </dgm:spPr>
    </dgm:pt>
    <dgm:pt modelId="{52594EF5-B084-44C5-9C48-6FBF33663B67}" type="pres">
      <dgm:prSet presAssocID="{D28059FB-8D16-4BF9-8253-C95106427FF7}" presName="text3" presStyleLbl="revTx" presStyleIdx="2" presStyleCnt="3">
        <dgm:presLayoutVars>
          <dgm:bulletEnabled val="1"/>
        </dgm:presLayoutVars>
      </dgm:prSet>
      <dgm:spPr/>
      <dgm:t>
        <a:bodyPr/>
        <a:lstStyle/>
        <a:p>
          <a:endParaRPr lang="pt-BR"/>
        </a:p>
      </dgm:t>
    </dgm:pt>
    <dgm:pt modelId="{B5F916B8-D2FA-4C5B-8B5D-11F144AB18E2}" type="pres">
      <dgm:prSet presAssocID="{D28059FB-8D16-4BF9-8253-C95106427FF7}" presName="line3" presStyleLbl="callout" presStyleIdx="4" presStyleCnt="6"/>
      <dgm:spPr/>
    </dgm:pt>
    <dgm:pt modelId="{5F4EC37B-75A3-48E9-9F21-CB5BF80B6DBE}" type="pres">
      <dgm:prSet presAssocID="{D28059FB-8D16-4BF9-8253-C95106427FF7}" presName="d3" presStyleLbl="callout" presStyleIdx="5" presStyleCnt="6"/>
      <dgm:spPr/>
    </dgm:pt>
  </dgm:ptLst>
  <dgm:cxnLst>
    <dgm:cxn modelId="{71CEF1E0-C376-4A37-BCD4-D79C29B96632}" type="presOf" srcId="{CDC6C5EB-0E95-4B51-9EC6-CC371B180180}" destId="{B87182F0-381B-4078-A7FD-5C3948381688}" srcOrd="0" destOrd="0" presId="urn:microsoft.com/office/officeart/2005/8/layout/target1"/>
    <dgm:cxn modelId="{AFE2AA1C-3B0F-4480-BE8F-5E9A47A759BA}" type="presOf" srcId="{D28059FB-8D16-4BF9-8253-C95106427FF7}" destId="{52594EF5-B084-44C5-9C48-6FBF33663B67}" srcOrd="0" destOrd="0" presId="urn:microsoft.com/office/officeart/2005/8/layout/target1"/>
    <dgm:cxn modelId="{6FD5CDC8-46DE-43FC-8315-13B1F65E1C4B}" srcId="{CDC6C5EB-0E95-4B51-9EC6-CC371B180180}" destId="{D28059FB-8D16-4BF9-8253-C95106427FF7}" srcOrd="2" destOrd="0" parTransId="{D929EB63-2057-458B-BA40-B0DF8A6B0A47}" sibTransId="{BA29125B-0124-4638-9016-85C504A1E84F}"/>
    <dgm:cxn modelId="{2487258F-2629-423A-A465-A79E36CFD1F0}" srcId="{CDC6C5EB-0E95-4B51-9EC6-CC371B180180}" destId="{D2733279-3B2E-474F-A7A0-B5826CBC7048}" srcOrd="0" destOrd="0" parTransId="{DEA52D96-5A59-4259-A1E9-B94B9EDE29E0}" sibTransId="{4474D412-BCB6-49B6-B5CD-5C3B6C897257}"/>
    <dgm:cxn modelId="{0B858941-52F4-4B3E-A4B6-EF769C983CFA}" srcId="{CDC6C5EB-0E95-4B51-9EC6-CC371B180180}" destId="{6B19268B-DB54-4FE7-B569-23DB3FCE0CEB}" srcOrd="1" destOrd="0" parTransId="{5E4AB934-DD7E-4F73-A68B-22595A935583}" sibTransId="{666AC7F3-178F-4425-8629-D55ADAE59886}"/>
    <dgm:cxn modelId="{32FF7E33-3117-4CC1-B340-DE2A77635067}" type="presOf" srcId="{D2733279-3B2E-474F-A7A0-B5826CBC7048}" destId="{1921B313-17F1-41BA-B001-558E46EB4F92}" srcOrd="0" destOrd="0" presId="urn:microsoft.com/office/officeart/2005/8/layout/target1"/>
    <dgm:cxn modelId="{A35D1EAB-3C6E-450A-85CD-DAA0B81E2581}" type="presOf" srcId="{6B19268B-DB54-4FE7-B569-23DB3FCE0CEB}" destId="{57ECCD03-1A70-40F3-BD59-CE68CB9F3C67}" srcOrd="0" destOrd="0" presId="urn:microsoft.com/office/officeart/2005/8/layout/target1"/>
    <dgm:cxn modelId="{AA30209D-7247-4BF0-9393-F8AA8902C52D}" type="presParOf" srcId="{B87182F0-381B-4078-A7FD-5C3948381688}" destId="{ABB21650-E077-433B-A484-7E6BE06A9645}" srcOrd="0" destOrd="0" presId="urn:microsoft.com/office/officeart/2005/8/layout/target1"/>
    <dgm:cxn modelId="{6ED90471-E2EA-4DA6-ABC3-0C4BC2CB71EC}" type="presParOf" srcId="{B87182F0-381B-4078-A7FD-5C3948381688}" destId="{1921B313-17F1-41BA-B001-558E46EB4F92}" srcOrd="1" destOrd="0" presId="urn:microsoft.com/office/officeart/2005/8/layout/target1"/>
    <dgm:cxn modelId="{9ED27F3D-A361-4277-9C1A-2321CEDA187B}" type="presParOf" srcId="{B87182F0-381B-4078-A7FD-5C3948381688}" destId="{600EA987-357C-4122-AF1A-004BDF1A9B91}" srcOrd="2" destOrd="0" presId="urn:microsoft.com/office/officeart/2005/8/layout/target1"/>
    <dgm:cxn modelId="{BE53D4F3-5D0A-4DE0-972C-C8A183B607BE}" type="presParOf" srcId="{B87182F0-381B-4078-A7FD-5C3948381688}" destId="{F9FF8923-9B5B-483D-905F-94D0A5E10FFE}" srcOrd="3" destOrd="0" presId="urn:microsoft.com/office/officeart/2005/8/layout/target1"/>
    <dgm:cxn modelId="{C9E6FB71-AD14-4604-ABC2-3C4DCB78DB41}" type="presParOf" srcId="{B87182F0-381B-4078-A7FD-5C3948381688}" destId="{C198A60B-149B-4B0A-9BCC-5097EDCFE683}" srcOrd="4" destOrd="0" presId="urn:microsoft.com/office/officeart/2005/8/layout/target1"/>
    <dgm:cxn modelId="{C4703946-BFC5-46A2-ACB5-3BA1CDD6BCFD}" type="presParOf" srcId="{B87182F0-381B-4078-A7FD-5C3948381688}" destId="{57ECCD03-1A70-40F3-BD59-CE68CB9F3C67}" srcOrd="5" destOrd="0" presId="urn:microsoft.com/office/officeart/2005/8/layout/target1"/>
    <dgm:cxn modelId="{59911318-7C96-4300-86D4-5F91513B836E}" type="presParOf" srcId="{B87182F0-381B-4078-A7FD-5C3948381688}" destId="{071DFC34-B50F-4B9E-B149-ABC7CB7E11AD}" srcOrd="6" destOrd="0" presId="urn:microsoft.com/office/officeart/2005/8/layout/target1"/>
    <dgm:cxn modelId="{F257560D-35F1-4CB0-96E1-6DF0DC4A22B7}" type="presParOf" srcId="{B87182F0-381B-4078-A7FD-5C3948381688}" destId="{F21C26EA-2836-4A81-BFD8-DAF19946F995}" srcOrd="7" destOrd="0" presId="urn:microsoft.com/office/officeart/2005/8/layout/target1"/>
    <dgm:cxn modelId="{4A54AAF2-0EE1-412A-821D-35777404403E}" type="presParOf" srcId="{B87182F0-381B-4078-A7FD-5C3948381688}" destId="{FC8F86D1-715E-4334-AD29-471A9DE8B5FB}" srcOrd="8" destOrd="0" presId="urn:microsoft.com/office/officeart/2005/8/layout/target1"/>
    <dgm:cxn modelId="{A902F5DB-2FB2-4535-895F-F99A6086E879}" type="presParOf" srcId="{B87182F0-381B-4078-A7FD-5C3948381688}" destId="{52594EF5-B084-44C5-9C48-6FBF33663B67}" srcOrd="9" destOrd="0" presId="urn:microsoft.com/office/officeart/2005/8/layout/target1"/>
    <dgm:cxn modelId="{8CC5DE34-0140-41A0-93CB-521044B37B89}" type="presParOf" srcId="{B87182F0-381B-4078-A7FD-5C3948381688}" destId="{B5F916B8-D2FA-4C5B-8B5D-11F144AB18E2}" srcOrd="10" destOrd="0" presId="urn:microsoft.com/office/officeart/2005/8/layout/target1"/>
    <dgm:cxn modelId="{12537B63-307C-4860-A612-A2DF4DA003C2}" type="presParOf" srcId="{B87182F0-381B-4078-A7FD-5C3948381688}" destId="{5F4EC37B-75A3-48E9-9F21-CB5BF80B6DBE}"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61275-F729-4AC7-8C51-4FC291789C05}">
      <dsp:nvSpPr>
        <dsp:cNvPr id="0" name=""/>
        <dsp:cNvSpPr/>
      </dsp:nvSpPr>
      <dsp:spPr>
        <a:xfrm>
          <a:off x="1676400" y="0"/>
          <a:ext cx="4419600" cy="4419600"/>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A274349-EEDA-4E53-B406-5167B8A68E79}">
      <dsp:nvSpPr>
        <dsp:cNvPr id="0" name=""/>
        <dsp:cNvSpPr/>
      </dsp:nvSpPr>
      <dsp:spPr>
        <a:xfrm>
          <a:off x="2096262" y="419861"/>
          <a:ext cx="1723644" cy="1723644"/>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BR" sz="1200" kern="1200" smtClean="0"/>
            <a:t>Ensinar a sintaxe da linguagem C#</a:t>
          </a:r>
          <a:endParaRPr lang="pt-BR" sz="1200" kern="1200"/>
        </a:p>
      </dsp:txBody>
      <dsp:txXfrm>
        <a:off x="2180403" y="504002"/>
        <a:ext cx="1555362" cy="1555362"/>
      </dsp:txXfrm>
    </dsp:sp>
    <dsp:sp modelId="{3F6A7BA3-C3A3-4E73-9DCA-32BB84C52BAB}">
      <dsp:nvSpPr>
        <dsp:cNvPr id="0" name=""/>
        <dsp:cNvSpPr/>
      </dsp:nvSpPr>
      <dsp:spPr>
        <a:xfrm>
          <a:off x="3952494" y="419861"/>
          <a:ext cx="1723644" cy="1723644"/>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t>Ensinar o uso do Windows Forms</a:t>
          </a:r>
          <a:endParaRPr lang="pt-BR" sz="1200" kern="1200"/>
        </a:p>
      </dsp:txBody>
      <dsp:txXfrm>
        <a:off x="4036635" y="504002"/>
        <a:ext cx="1555362" cy="1555362"/>
      </dsp:txXfrm>
    </dsp:sp>
    <dsp:sp modelId="{81484FC3-6F9D-4BB0-B549-93DA3304485B}">
      <dsp:nvSpPr>
        <dsp:cNvPr id="0" name=""/>
        <dsp:cNvSpPr/>
      </dsp:nvSpPr>
      <dsp:spPr>
        <a:xfrm>
          <a:off x="2096262" y="2276094"/>
          <a:ext cx="1723644" cy="1723644"/>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BR" sz="1200" kern="1200" smtClean="0"/>
            <a:t>Apresentar conceitos básicos e avançados de criação de aplicações de computador utilizando a plataforma DotNet</a:t>
          </a:r>
          <a:endParaRPr lang="pt-BR" sz="1200" kern="1200"/>
        </a:p>
      </dsp:txBody>
      <dsp:txXfrm>
        <a:off x="2180403" y="2360235"/>
        <a:ext cx="1555362" cy="1555362"/>
      </dsp:txXfrm>
    </dsp:sp>
    <dsp:sp modelId="{1D55B148-6856-42BD-BAFE-A954C78A3857}">
      <dsp:nvSpPr>
        <dsp:cNvPr id="0" name=""/>
        <dsp:cNvSpPr/>
      </dsp:nvSpPr>
      <dsp:spPr>
        <a:xfrm>
          <a:off x="3952494" y="2276094"/>
          <a:ext cx="1723644" cy="1723644"/>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t>Desenvolver jogos utilizando XNA</a:t>
          </a:r>
          <a:endParaRPr lang="pt-BR" sz="1200" kern="1200"/>
        </a:p>
      </dsp:txBody>
      <dsp:txXfrm>
        <a:off x="4036635" y="2360235"/>
        <a:ext cx="1555362" cy="15553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17B44-B075-4270-A856-87B47C16C04C}">
      <dsp:nvSpPr>
        <dsp:cNvPr id="0" name=""/>
        <dsp:cNvSpPr/>
      </dsp:nvSpPr>
      <dsp:spPr>
        <a:xfrm>
          <a:off x="588644" y="0"/>
          <a:ext cx="6671310" cy="432117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9ECCB5E-CE7A-49F7-ADE6-08B9107CCB8A}">
      <dsp:nvSpPr>
        <dsp:cNvPr id="0" name=""/>
        <dsp:cNvSpPr/>
      </dsp:nvSpPr>
      <dsp:spPr>
        <a:xfrm>
          <a:off x="1134" y="1296352"/>
          <a:ext cx="1238899"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Debug</a:t>
          </a:r>
        </a:p>
      </dsp:txBody>
      <dsp:txXfrm>
        <a:off x="61612" y="1356830"/>
        <a:ext cx="1117943" cy="1607514"/>
      </dsp:txXfrm>
    </dsp:sp>
    <dsp:sp modelId="{57415686-9EB1-4720-AC02-384E09B0D434}">
      <dsp:nvSpPr>
        <dsp:cNvPr id="0" name=""/>
        <dsp:cNvSpPr/>
      </dsp:nvSpPr>
      <dsp:spPr>
        <a:xfrm>
          <a:off x="1322620" y="1296352"/>
          <a:ext cx="1238899"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pt-BR" sz="1200" kern="1200" smtClean="0">
              <a:effectLst>
                <a:glow rad="228600">
                  <a:schemeClr val="accent1">
                    <a:satMod val="175000"/>
                    <a:alpha val="40000"/>
                  </a:schemeClr>
                </a:glow>
              </a:effectLst>
            </a:rPr>
            <a:t>C#</a:t>
          </a:r>
          <a:endParaRPr lang="pt-BR" sz="1200" kern="1200">
            <a:effectLst>
              <a:glow rad="228600">
                <a:schemeClr val="accent1">
                  <a:satMod val="175000"/>
                  <a:alpha val="40000"/>
                </a:schemeClr>
              </a:glow>
            </a:effectLst>
          </a:endParaRPr>
        </a:p>
      </dsp:txBody>
      <dsp:txXfrm>
        <a:off x="1383098" y="1356830"/>
        <a:ext cx="1117943" cy="1607514"/>
      </dsp:txXfrm>
    </dsp:sp>
    <dsp:sp modelId="{F93A590F-29FA-43E1-A95E-2C793E0B2E6D}">
      <dsp:nvSpPr>
        <dsp:cNvPr id="0" name=""/>
        <dsp:cNvSpPr/>
      </dsp:nvSpPr>
      <dsp:spPr>
        <a:xfrm>
          <a:off x="2644107" y="1296352"/>
          <a:ext cx="1238899"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effectLst>
                <a:glow rad="228600">
                  <a:schemeClr val="accent1">
                    <a:satMod val="175000"/>
                    <a:alpha val="40000"/>
                  </a:schemeClr>
                </a:glow>
              </a:effectLst>
            </a:rPr>
            <a:t>Variáveis</a:t>
          </a:r>
          <a:endParaRPr lang="pt-BR" sz="1200" kern="1200">
            <a:effectLst>
              <a:glow rad="228600">
                <a:schemeClr val="accent1">
                  <a:satMod val="175000"/>
                  <a:alpha val="40000"/>
                </a:schemeClr>
              </a:glow>
            </a:effectLst>
          </a:endParaRPr>
        </a:p>
      </dsp:txBody>
      <dsp:txXfrm>
        <a:off x="2704585" y="1356830"/>
        <a:ext cx="1117943" cy="1607514"/>
      </dsp:txXfrm>
    </dsp:sp>
    <dsp:sp modelId="{BFDCD9A0-C074-436F-B51E-E6DF0B710869}">
      <dsp:nvSpPr>
        <dsp:cNvPr id="0" name=""/>
        <dsp:cNvSpPr/>
      </dsp:nvSpPr>
      <dsp:spPr>
        <a:xfrm>
          <a:off x="3965593" y="1296352"/>
          <a:ext cx="1238899"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effectLst>
                <a:glow rad="228600">
                  <a:schemeClr val="accent1">
                    <a:satMod val="175000"/>
                    <a:alpha val="40000"/>
                  </a:schemeClr>
                </a:glow>
              </a:effectLst>
            </a:rPr>
            <a:t>Constantes</a:t>
          </a:r>
          <a:endParaRPr lang="pt-BR" sz="1200" kern="1200">
            <a:effectLst>
              <a:glow rad="228600">
                <a:schemeClr val="accent1">
                  <a:satMod val="175000"/>
                  <a:alpha val="40000"/>
                </a:schemeClr>
              </a:glow>
            </a:effectLst>
          </a:endParaRPr>
        </a:p>
      </dsp:txBody>
      <dsp:txXfrm>
        <a:off x="4026071" y="1356830"/>
        <a:ext cx="1117943" cy="1607514"/>
      </dsp:txXfrm>
    </dsp:sp>
    <dsp:sp modelId="{F6CB89C2-77CD-461E-81D9-C7DFEDD845D9}">
      <dsp:nvSpPr>
        <dsp:cNvPr id="0" name=""/>
        <dsp:cNvSpPr/>
      </dsp:nvSpPr>
      <dsp:spPr>
        <a:xfrm>
          <a:off x="5287079" y="1296352"/>
          <a:ext cx="1238899"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effectLst>
                <a:glow rad="228600">
                  <a:schemeClr val="accent1">
                    <a:satMod val="175000"/>
                    <a:alpha val="40000"/>
                  </a:schemeClr>
                </a:glow>
              </a:effectLst>
            </a:rPr>
            <a:t>Condicionais</a:t>
          </a:r>
          <a:endParaRPr lang="pt-BR" sz="1200" kern="1200">
            <a:effectLst>
              <a:glow rad="228600">
                <a:schemeClr val="accent1">
                  <a:satMod val="175000"/>
                  <a:alpha val="40000"/>
                </a:schemeClr>
              </a:glow>
            </a:effectLst>
          </a:endParaRPr>
        </a:p>
      </dsp:txBody>
      <dsp:txXfrm>
        <a:off x="5347557" y="1356830"/>
        <a:ext cx="1117943" cy="1607514"/>
      </dsp:txXfrm>
    </dsp:sp>
    <dsp:sp modelId="{F293FB58-FDBF-40DF-B768-D2D4C911D313}">
      <dsp:nvSpPr>
        <dsp:cNvPr id="0" name=""/>
        <dsp:cNvSpPr/>
      </dsp:nvSpPr>
      <dsp:spPr>
        <a:xfrm>
          <a:off x="6608565" y="1296352"/>
          <a:ext cx="1238899"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effectLst>
                <a:glow rad="228600">
                  <a:schemeClr val="accent1">
                    <a:satMod val="175000"/>
                    <a:alpha val="40000"/>
                  </a:schemeClr>
                </a:glow>
              </a:effectLst>
            </a:rPr>
            <a:t>Random</a:t>
          </a:r>
          <a:endParaRPr lang="pt-BR" sz="1200" kern="1200" dirty="0">
            <a:effectLst>
              <a:glow rad="228600">
                <a:schemeClr val="accent1">
                  <a:satMod val="175000"/>
                  <a:alpha val="40000"/>
                </a:schemeClr>
              </a:glow>
            </a:effectLst>
          </a:endParaRPr>
        </a:p>
      </dsp:txBody>
      <dsp:txXfrm>
        <a:off x="6669043" y="1356830"/>
        <a:ext cx="1117943" cy="160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C923A-BE82-4B80-97FB-019E2BB4459B}">
      <dsp:nvSpPr>
        <dsp:cNvPr id="0" name=""/>
        <dsp:cNvSpPr/>
      </dsp:nvSpPr>
      <dsp:spPr>
        <a:xfrm>
          <a:off x="617219" y="0"/>
          <a:ext cx="6995160" cy="45259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043C4-761B-4943-908B-122F05295B7E}">
      <dsp:nvSpPr>
        <dsp:cNvPr id="0" name=""/>
        <dsp:cNvSpPr/>
      </dsp:nvSpPr>
      <dsp:spPr>
        <a:xfrm>
          <a:off x="2260" y="1357788"/>
          <a:ext cx="1316012" cy="1810384"/>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pt-BR" sz="900" kern="1200" dirty="0" smtClean="0">
              <a:effectLst>
                <a:glow rad="101600">
                  <a:schemeClr val="accent1">
                    <a:satMod val="175000"/>
                    <a:alpha val="40000"/>
                  </a:schemeClr>
                </a:glow>
              </a:effectLst>
            </a:rPr>
            <a:t>Horários/Presença</a:t>
          </a:r>
          <a:endParaRPr lang="pt-BR" sz="900" kern="1200" dirty="0">
            <a:effectLst>
              <a:glow rad="101600">
                <a:schemeClr val="accent1">
                  <a:satMod val="175000"/>
                  <a:alpha val="40000"/>
                </a:schemeClr>
              </a:glow>
            </a:effectLst>
          </a:endParaRPr>
        </a:p>
      </dsp:txBody>
      <dsp:txXfrm>
        <a:off x="66502" y="1422030"/>
        <a:ext cx="1187528" cy="1681900"/>
      </dsp:txXfrm>
    </dsp:sp>
    <dsp:sp modelId="{5885D5AD-7B1A-4708-9312-8D7D606472BD}">
      <dsp:nvSpPr>
        <dsp:cNvPr id="0" name=""/>
        <dsp:cNvSpPr/>
      </dsp:nvSpPr>
      <dsp:spPr>
        <a:xfrm>
          <a:off x="1384073" y="1357788"/>
          <a:ext cx="1316012" cy="1810384"/>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pt-BR" sz="900" kern="1200" smtClean="0">
              <a:effectLst>
                <a:glow rad="101600">
                  <a:schemeClr val="accent1">
                    <a:satMod val="175000"/>
                    <a:alpha val="40000"/>
                  </a:schemeClr>
                </a:glow>
              </a:effectLst>
            </a:rPr>
            <a:t>Dúvidas</a:t>
          </a:r>
          <a:endParaRPr lang="pt-BR" sz="900" kern="1200">
            <a:effectLst>
              <a:glow rad="101600">
                <a:schemeClr val="accent1">
                  <a:satMod val="175000"/>
                  <a:alpha val="40000"/>
                </a:schemeClr>
              </a:glow>
            </a:effectLst>
          </a:endParaRPr>
        </a:p>
      </dsp:txBody>
      <dsp:txXfrm>
        <a:off x="1448315" y="1422030"/>
        <a:ext cx="1187528" cy="1681900"/>
      </dsp:txXfrm>
    </dsp:sp>
    <dsp:sp modelId="{FDA16775-CBDB-4C30-9E9A-BCE3935A8A5E}">
      <dsp:nvSpPr>
        <dsp:cNvPr id="0" name=""/>
        <dsp:cNvSpPr/>
      </dsp:nvSpPr>
      <dsp:spPr>
        <a:xfrm>
          <a:off x="2765886" y="1357788"/>
          <a:ext cx="1316012" cy="1810384"/>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pt-BR" sz="900" kern="1200" smtClean="0">
              <a:effectLst>
                <a:glow rad="101600">
                  <a:schemeClr val="accent1">
                    <a:satMod val="175000"/>
                    <a:alpha val="40000"/>
                  </a:schemeClr>
                </a:glow>
              </a:effectLst>
            </a:rPr>
            <a:t>Trabalhos </a:t>
          </a:r>
          <a:endParaRPr lang="pt-BR" sz="900" kern="1200">
            <a:effectLst>
              <a:glow rad="101600">
                <a:schemeClr val="accent1">
                  <a:satMod val="175000"/>
                  <a:alpha val="40000"/>
                </a:schemeClr>
              </a:glow>
            </a:effectLst>
          </a:endParaRPr>
        </a:p>
      </dsp:txBody>
      <dsp:txXfrm>
        <a:off x="2830128" y="1422030"/>
        <a:ext cx="1187528" cy="1681900"/>
      </dsp:txXfrm>
    </dsp:sp>
    <dsp:sp modelId="{92CB96CE-50BB-4732-B7C3-FED956DD8754}">
      <dsp:nvSpPr>
        <dsp:cNvPr id="0" name=""/>
        <dsp:cNvSpPr/>
      </dsp:nvSpPr>
      <dsp:spPr>
        <a:xfrm>
          <a:off x="4147700" y="1357788"/>
          <a:ext cx="1316012" cy="1810384"/>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pt-BR" sz="900" kern="1200" smtClean="0">
              <a:effectLst>
                <a:glow rad="101600">
                  <a:schemeClr val="accent1">
                    <a:satMod val="175000"/>
                    <a:alpha val="40000"/>
                  </a:schemeClr>
                </a:glow>
              </a:effectLst>
            </a:rPr>
            <a:t>Avaliações</a:t>
          </a:r>
          <a:endParaRPr lang="pt-BR" sz="900" kern="1200">
            <a:effectLst>
              <a:glow rad="101600">
                <a:schemeClr val="accent1">
                  <a:satMod val="175000"/>
                  <a:alpha val="40000"/>
                </a:schemeClr>
              </a:glow>
            </a:effectLst>
          </a:endParaRPr>
        </a:p>
      </dsp:txBody>
      <dsp:txXfrm>
        <a:off x="4211942" y="1422030"/>
        <a:ext cx="1187528" cy="1681900"/>
      </dsp:txXfrm>
    </dsp:sp>
    <dsp:sp modelId="{795E0B57-D60D-4438-AC11-205F6B9990C4}">
      <dsp:nvSpPr>
        <dsp:cNvPr id="0" name=""/>
        <dsp:cNvSpPr/>
      </dsp:nvSpPr>
      <dsp:spPr>
        <a:xfrm>
          <a:off x="5529513" y="1357788"/>
          <a:ext cx="1316012" cy="1810384"/>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pt-BR" sz="900" kern="1200" smtClean="0">
              <a:effectLst>
                <a:glow rad="101600">
                  <a:schemeClr val="accent1">
                    <a:satMod val="175000"/>
                    <a:alpha val="40000"/>
                  </a:schemeClr>
                </a:glow>
              </a:effectLst>
            </a:rPr>
            <a:t>Meta Individual</a:t>
          </a:r>
          <a:endParaRPr lang="pt-BR" sz="900" kern="1200">
            <a:effectLst>
              <a:glow rad="101600">
                <a:schemeClr val="accent1">
                  <a:satMod val="175000"/>
                  <a:alpha val="40000"/>
                </a:schemeClr>
              </a:glow>
            </a:effectLst>
          </a:endParaRPr>
        </a:p>
      </dsp:txBody>
      <dsp:txXfrm>
        <a:off x="5593755" y="1422030"/>
        <a:ext cx="1187528" cy="1681900"/>
      </dsp:txXfrm>
    </dsp:sp>
    <dsp:sp modelId="{93B9FD6E-E610-44B7-AABE-334961A46FD0}">
      <dsp:nvSpPr>
        <dsp:cNvPr id="0" name=""/>
        <dsp:cNvSpPr/>
      </dsp:nvSpPr>
      <dsp:spPr>
        <a:xfrm>
          <a:off x="6911326" y="1357788"/>
          <a:ext cx="1316012" cy="1810384"/>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pt-BR" sz="900" kern="1200" smtClean="0">
              <a:effectLst>
                <a:glow rad="101600">
                  <a:schemeClr val="accent1">
                    <a:satMod val="175000"/>
                    <a:alpha val="40000"/>
                  </a:schemeClr>
                </a:glow>
              </a:effectLst>
            </a:rPr>
            <a:t>Meta Coletiva</a:t>
          </a:r>
          <a:endParaRPr lang="pt-BR" sz="900" kern="1200">
            <a:effectLst>
              <a:glow rad="101600">
                <a:schemeClr val="accent1">
                  <a:satMod val="175000"/>
                  <a:alpha val="40000"/>
                </a:schemeClr>
              </a:glow>
            </a:effectLst>
          </a:endParaRPr>
        </a:p>
      </dsp:txBody>
      <dsp:txXfrm>
        <a:off x="6975568" y="1422030"/>
        <a:ext cx="1187528" cy="1681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C2166-A039-4307-9AA1-6786449D8900}">
      <dsp:nvSpPr>
        <dsp:cNvPr id="0" name=""/>
        <dsp:cNvSpPr/>
      </dsp:nvSpPr>
      <dsp:spPr>
        <a:xfrm>
          <a:off x="3665220" y="1546860"/>
          <a:ext cx="2430780" cy="2430780"/>
        </a:xfrm>
        <a:prstGeom prst="gear9">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pt-BR" sz="1000" kern="1200" smtClean="0"/>
            <a:t>Conhecimento básico de aplicativos (vivência de utilização de aplicativos)</a:t>
          </a:r>
          <a:endParaRPr lang="pt-BR" sz="1000" kern="1200"/>
        </a:p>
      </dsp:txBody>
      <dsp:txXfrm>
        <a:off x="4153915" y="2116259"/>
        <a:ext cx="1453390" cy="1249471"/>
      </dsp:txXfrm>
    </dsp:sp>
    <dsp:sp modelId="{0D845D2D-1CAC-4288-AF8F-156AD32187F7}">
      <dsp:nvSpPr>
        <dsp:cNvPr id="0" name=""/>
        <dsp:cNvSpPr/>
      </dsp:nvSpPr>
      <dsp:spPr>
        <a:xfrm>
          <a:off x="2250947" y="972311"/>
          <a:ext cx="1767840" cy="1767840"/>
        </a:xfrm>
        <a:prstGeom prst="gear6">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pt-BR" sz="1000" kern="1200" smtClean="0"/>
            <a:t>Noções de lógica de programação</a:t>
          </a:r>
          <a:endParaRPr lang="pt-BR" sz="1000" kern="1200"/>
        </a:p>
      </dsp:txBody>
      <dsp:txXfrm>
        <a:off x="2696006" y="1420060"/>
        <a:ext cx="877722" cy="872342"/>
      </dsp:txXfrm>
    </dsp:sp>
    <dsp:sp modelId="{29155FFC-0C08-4E72-847D-3E2A5BD58FE1}">
      <dsp:nvSpPr>
        <dsp:cNvPr id="0" name=""/>
        <dsp:cNvSpPr/>
      </dsp:nvSpPr>
      <dsp:spPr>
        <a:xfrm>
          <a:off x="3783745" y="1129496"/>
          <a:ext cx="2989859" cy="2989859"/>
        </a:xfrm>
        <a:prstGeom prst="circularArrow">
          <a:avLst>
            <a:gd name="adj1" fmla="val 4878"/>
            <a:gd name="adj2" fmla="val 312630"/>
            <a:gd name="adj3" fmla="val 3159882"/>
            <a:gd name="adj4" fmla="val 15198045"/>
            <a:gd name="adj5" fmla="val 569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3B7C3B-01DB-4ADF-995E-CCE73870043F}">
      <dsp:nvSpPr>
        <dsp:cNvPr id="0" name=""/>
        <dsp:cNvSpPr/>
      </dsp:nvSpPr>
      <dsp:spPr>
        <a:xfrm>
          <a:off x="1937866" y="580189"/>
          <a:ext cx="2260625" cy="226062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2DFB4-EFB4-4A65-A499-C1D44640C849}">
      <dsp:nvSpPr>
        <dsp:cNvPr id="0" name=""/>
        <dsp:cNvSpPr/>
      </dsp:nvSpPr>
      <dsp:spPr>
        <a:xfrm>
          <a:off x="0" y="86410"/>
          <a:ext cx="7848600" cy="1346304"/>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pt-BR" sz="1900" kern="1200" dirty="0" smtClean="0"/>
            <a:t>Um </a:t>
          </a:r>
          <a:r>
            <a:rPr lang="pt-BR" sz="1900" b="1" kern="1200" dirty="0" smtClean="0"/>
            <a:t>componente</a:t>
          </a:r>
          <a:r>
            <a:rPr lang="pt-BR" sz="1900" kern="1200" dirty="0" smtClean="0"/>
            <a:t> é um objeto que permite compartilhamento de informações entre aplicações.</a:t>
          </a:r>
          <a:endParaRPr lang="pt-BR" sz="1900" kern="1200" dirty="0"/>
        </a:p>
      </dsp:txBody>
      <dsp:txXfrm>
        <a:off x="65721" y="152131"/>
        <a:ext cx="7717158" cy="1214862"/>
      </dsp:txXfrm>
    </dsp:sp>
    <dsp:sp modelId="{21613249-D07D-41D5-B25E-8D719753C257}">
      <dsp:nvSpPr>
        <dsp:cNvPr id="0" name=""/>
        <dsp:cNvSpPr/>
      </dsp:nvSpPr>
      <dsp:spPr>
        <a:xfrm>
          <a:off x="0" y="1487435"/>
          <a:ext cx="7848600" cy="1346304"/>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pt-BR" sz="1900" kern="1200" dirty="0" smtClean="0"/>
            <a:t>Um </a:t>
          </a:r>
          <a:r>
            <a:rPr lang="pt-BR" sz="1900" b="1" kern="1200" dirty="0" smtClean="0"/>
            <a:t>container</a:t>
          </a:r>
          <a:r>
            <a:rPr lang="pt-BR" sz="1900" kern="1200" dirty="0" smtClean="0"/>
            <a:t> é um objeto que pode conter zero ou mais componentes internamente. Ele é um mecanismo de agrupamento e assegura que conjuntos de componentes serão manipulados conjuntamente e de forma similar.</a:t>
          </a:r>
          <a:endParaRPr lang="pt-BR" sz="1900" kern="1200" dirty="0"/>
        </a:p>
      </dsp:txBody>
      <dsp:txXfrm>
        <a:off x="65721" y="1553156"/>
        <a:ext cx="7717158" cy="1214862"/>
      </dsp:txXfrm>
    </dsp:sp>
    <dsp:sp modelId="{66C697B2-7869-47DD-8ADD-72656C6B249C}">
      <dsp:nvSpPr>
        <dsp:cNvPr id="0" name=""/>
        <dsp:cNvSpPr/>
      </dsp:nvSpPr>
      <dsp:spPr>
        <a:xfrm>
          <a:off x="0" y="2888459"/>
          <a:ext cx="7848600" cy="1346304"/>
        </a:xfrm>
        <a:prstGeom prst="round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pt-BR" sz="1900" kern="1200" dirty="0" smtClean="0"/>
            <a:t>Um </a:t>
          </a:r>
          <a:r>
            <a:rPr lang="pt-BR" sz="1900" b="1" kern="1200" dirty="0" smtClean="0"/>
            <a:t>controle</a:t>
          </a:r>
          <a:r>
            <a:rPr lang="pt-BR" sz="1900" kern="1200" dirty="0" smtClean="0"/>
            <a:t> é um componente com aspecto visual. </a:t>
          </a:r>
          <a:endParaRPr lang="pt-BR" sz="1900" kern="1200" dirty="0"/>
        </a:p>
      </dsp:txBody>
      <dsp:txXfrm>
        <a:off x="65721" y="2954180"/>
        <a:ext cx="7717158" cy="1214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ADCDD-0D93-4A10-AC0F-BA7F67461D2D}">
      <dsp:nvSpPr>
        <dsp:cNvPr id="0" name=""/>
        <dsp:cNvSpPr/>
      </dsp:nvSpPr>
      <dsp:spPr>
        <a:xfrm>
          <a:off x="-5070294" y="-776766"/>
          <a:ext cx="6038220" cy="6038220"/>
        </a:xfrm>
        <a:prstGeom prst="blockArc">
          <a:avLst>
            <a:gd name="adj1" fmla="val 18900000"/>
            <a:gd name="adj2" fmla="val 2700000"/>
            <a:gd name="adj3" fmla="val 35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7872A-6A12-472D-AFBC-C6A917EDA898}">
      <dsp:nvSpPr>
        <dsp:cNvPr id="0" name=""/>
        <dsp:cNvSpPr/>
      </dsp:nvSpPr>
      <dsp:spPr>
        <a:xfrm>
          <a:off x="622532" y="448468"/>
          <a:ext cx="7088036" cy="896937"/>
        </a:xfrm>
        <a:prstGeom prst="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944" tIns="48260" rIns="48260" bIns="48260" numCol="1" spcCol="1270" anchor="ctr" anchorCtr="0">
          <a:noAutofit/>
        </a:bodyPr>
        <a:lstStyle/>
        <a:p>
          <a:pPr lvl="0" algn="l" defTabSz="844550" rtl="0">
            <a:lnSpc>
              <a:spcPct val="90000"/>
            </a:lnSpc>
            <a:spcBef>
              <a:spcPct val="0"/>
            </a:spcBef>
            <a:spcAft>
              <a:spcPct val="35000"/>
            </a:spcAft>
          </a:pPr>
          <a:r>
            <a:rPr lang="pt-BR" sz="1900" b="1" kern="1200" dirty="0" err="1" smtClean="0"/>
            <a:t>Solution</a:t>
          </a:r>
          <a:r>
            <a:rPr lang="pt-BR" sz="1900" b="1" kern="1200" dirty="0" smtClean="0"/>
            <a:t> Explorer: </a:t>
          </a:r>
          <a:r>
            <a:rPr lang="pt-BR" sz="1900" kern="1200" dirty="0" smtClean="0"/>
            <a:t>onde gerenciamos os objetos que fazem parte de nosso projeto</a:t>
          </a:r>
          <a:endParaRPr lang="pt-BR" sz="1900" kern="1200" dirty="0"/>
        </a:p>
      </dsp:txBody>
      <dsp:txXfrm>
        <a:off x="622532" y="448468"/>
        <a:ext cx="7088036" cy="896937"/>
      </dsp:txXfrm>
    </dsp:sp>
    <dsp:sp modelId="{156D90AC-B2A6-4156-8F6E-E2B601216738}">
      <dsp:nvSpPr>
        <dsp:cNvPr id="0" name=""/>
        <dsp:cNvSpPr/>
      </dsp:nvSpPr>
      <dsp:spPr>
        <a:xfrm>
          <a:off x="61946" y="336351"/>
          <a:ext cx="1121172" cy="11211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AEFA1A-2B33-42B2-8DFC-32AFACB6ED33}">
      <dsp:nvSpPr>
        <dsp:cNvPr id="0" name=""/>
        <dsp:cNvSpPr/>
      </dsp:nvSpPr>
      <dsp:spPr>
        <a:xfrm>
          <a:off x="948569" y="1793875"/>
          <a:ext cx="6761999" cy="896937"/>
        </a:xfrm>
        <a:prstGeom prst="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944" tIns="48260" rIns="48260" bIns="48260" numCol="1" spcCol="1270" anchor="ctr" anchorCtr="0">
          <a:noAutofit/>
        </a:bodyPr>
        <a:lstStyle/>
        <a:p>
          <a:pPr lvl="0" algn="l" defTabSz="844550" rtl="0">
            <a:lnSpc>
              <a:spcPct val="90000"/>
            </a:lnSpc>
            <a:spcBef>
              <a:spcPct val="0"/>
            </a:spcBef>
            <a:spcAft>
              <a:spcPct val="35000"/>
            </a:spcAft>
          </a:pPr>
          <a:r>
            <a:rPr lang="pt-BR" sz="1900" b="1" kern="1200" dirty="0" err="1" smtClean="0"/>
            <a:t>Properties</a:t>
          </a:r>
          <a:r>
            <a:rPr lang="pt-BR" sz="1900" b="1" kern="1200" dirty="0" smtClean="0"/>
            <a:t>: </a:t>
          </a:r>
          <a:r>
            <a:rPr lang="pt-BR" sz="1900" kern="1200" dirty="0" smtClean="0"/>
            <a:t>onde gerenciamos as propriedades do objeto que está sendo utilizado no momento</a:t>
          </a:r>
          <a:endParaRPr lang="pt-BR" sz="1900" kern="1200" dirty="0"/>
        </a:p>
      </dsp:txBody>
      <dsp:txXfrm>
        <a:off x="948569" y="1793875"/>
        <a:ext cx="6761999" cy="896937"/>
      </dsp:txXfrm>
    </dsp:sp>
    <dsp:sp modelId="{8133A47A-56BB-4A8F-8106-974D70AC3196}">
      <dsp:nvSpPr>
        <dsp:cNvPr id="0" name=""/>
        <dsp:cNvSpPr/>
      </dsp:nvSpPr>
      <dsp:spPr>
        <a:xfrm>
          <a:off x="387983" y="1681758"/>
          <a:ext cx="1121172" cy="11211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DDE255-8CB8-4FFA-BEEE-AC620EC6276A}">
      <dsp:nvSpPr>
        <dsp:cNvPr id="0" name=""/>
        <dsp:cNvSpPr/>
      </dsp:nvSpPr>
      <dsp:spPr>
        <a:xfrm>
          <a:off x="622532" y="3139281"/>
          <a:ext cx="7088036" cy="896937"/>
        </a:xfrm>
        <a:prstGeom prst="rect">
          <a:avLst/>
        </a:prstGeom>
        <a:solidFill>
          <a:srgbClr val="FF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944" tIns="48260" rIns="48260" bIns="48260" numCol="1" spcCol="1270" anchor="ctr" anchorCtr="0">
          <a:noAutofit/>
        </a:bodyPr>
        <a:lstStyle/>
        <a:p>
          <a:pPr lvl="0" algn="l" defTabSz="844550" rtl="0">
            <a:lnSpc>
              <a:spcPct val="90000"/>
            </a:lnSpc>
            <a:spcBef>
              <a:spcPct val="0"/>
            </a:spcBef>
            <a:spcAft>
              <a:spcPct val="35000"/>
            </a:spcAft>
          </a:pPr>
          <a:r>
            <a:rPr lang="pt-BR" sz="1900" b="1" kern="1200" dirty="0" smtClean="0"/>
            <a:t>Toolbox: </a:t>
          </a:r>
          <a:r>
            <a:rPr lang="pt-BR" sz="1900" kern="1200" dirty="0" smtClean="0"/>
            <a:t>onde podemos obter os componentes mais comuns para utilizarmos em nossos projetos. </a:t>
          </a:r>
          <a:endParaRPr lang="pt-BR" sz="1900" kern="1200" dirty="0"/>
        </a:p>
      </dsp:txBody>
      <dsp:txXfrm>
        <a:off x="622532" y="3139281"/>
        <a:ext cx="7088036" cy="896937"/>
      </dsp:txXfrm>
    </dsp:sp>
    <dsp:sp modelId="{023E5AA2-DB87-4579-9A2F-AC755C7EB44F}">
      <dsp:nvSpPr>
        <dsp:cNvPr id="0" name=""/>
        <dsp:cNvSpPr/>
      </dsp:nvSpPr>
      <dsp:spPr>
        <a:xfrm>
          <a:off x="61946" y="3027164"/>
          <a:ext cx="1121172" cy="112117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6959C-6702-42F2-8F67-5AE724693D60}">
      <dsp:nvSpPr>
        <dsp:cNvPr id="0" name=""/>
        <dsp:cNvSpPr/>
      </dsp:nvSpPr>
      <dsp:spPr>
        <a:xfrm>
          <a:off x="588644" y="0"/>
          <a:ext cx="6671310" cy="432117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4D3C5A4-D43E-45C0-BC95-3E38B5C7FC90}">
      <dsp:nvSpPr>
        <dsp:cNvPr id="0" name=""/>
        <dsp:cNvSpPr/>
      </dsp:nvSpPr>
      <dsp:spPr>
        <a:xfrm>
          <a:off x="2155" y="1296352"/>
          <a:ext cx="1255086"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effectLst>
                <a:glow rad="228600">
                  <a:schemeClr val="accent1">
                    <a:satMod val="175000"/>
                    <a:alpha val="40000"/>
                  </a:schemeClr>
                </a:glow>
              </a:effectLst>
            </a:rPr>
            <a:t>Interface Gráfica</a:t>
          </a:r>
          <a:endParaRPr lang="pt-BR" sz="1300" kern="1200">
            <a:effectLst>
              <a:glow rad="228600">
                <a:schemeClr val="accent1">
                  <a:satMod val="175000"/>
                  <a:alpha val="40000"/>
                </a:schemeClr>
              </a:glow>
            </a:effectLst>
          </a:endParaRPr>
        </a:p>
      </dsp:txBody>
      <dsp:txXfrm>
        <a:off x="63423" y="1357620"/>
        <a:ext cx="1132550" cy="1605934"/>
      </dsp:txXfrm>
    </dsp:sp>
    <dsp:sp modelId="{F4F5C1AE-15C4-4E4F-952A-45DB91309CB3}">
      <dsp:nvSpPr>
        <dsp:cNvPr id="0" name=""/>
        <dsp:cNvSpPr/>
      </dsp:nvSpPr>
      <dsp:spPr>
        <a:xfrm>
          <a:off x="1319996" y="1296352"/>
          <a:ext cx="1255086"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pt-BR" sz="1300" kern="1200" smtClean="0">
              <a:effectLst>
                <a:glow rad="228600">
                  <a:schemeClr val="accent1">
                    <a:satMod val="175000"/>
                    <a:alpha val="40000"/>
                  </a:schemeClr>
                </a:glow>
              </a:effectLst>
            </a:rPr>
            <a:t>.net</a:t>
          </a:r>
          <a:endParaRPr lang="pt-BR" sz="1300" kern="1200">
            <a:effectLst>
              <a:glow rad="228600">
                <a:schemeClr val="accent1">
                  <a:satMod val="175000"/>
                  <a:alpha val="40000"/>
                </a:schemeClr>
              </a:glow>
            </a:effectLst>
          </a:endParaRPr>
        </a:p>
      </dsp:txBody>
      <dsp:txXfrm>
        <a:off x="1381264" y="1357620"/>
        <a:ext cx="1132550" cy="1605934"/>
      </dsp:txXfrm>
    </dsp:sp>
    <dsp:sp modelId="{03DB7BBF-895C-4C92-B0D3-B00F820E4083}">
      <dsp:nvSpPr>
        <dsp:cNvPr id="0" name=""/>
        <dsp:cNvSpPr/>
      </dsp:nvSpPr>
      <dsp:spPr>
        <a:xfrm>
          <a:off x="2637836" y="1296352"/>
          <a:ext cx="1255086"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effectLst>
                <a:glow rad="228600">
                  <a:schemeClr val="accent1">
                    <a:satMod val="175000"/>
                    <a:alpha val="40000"/>
                  </a:schemeClr>
                </a:glow>
              </a:effectLst>
            </a:rPr>
            <a:t>Visual Studio</a:t>
          </a:r>
          <a:endParaRPr lang="pt-BR" sz="1300" kern="1200">
            <a:effectLst>
              <a:glow rad="228600">
                <a:schemeClr val="accent1">
                  <a:satMod val="175000"/>
                  <a:alpha val="40000"/>
                </a:schemeClr>
              </a:glow>
            </a:effectLst>
          </a:endParaRPr>
        </a:p>
      </dsp:txBody>
      <dsp:txXfrm>
        <a:off x="2699104" y="1357620"/>
        <a:ext cx="1132550" cy="1605934"/>
      </dsp:txXfrm>
    </dsp:sp>
    <dsp:sp modelId="{6A908810-1B32-43FC-9736-9DB90224C87B}">
      <dsp:nvSpPr>
        <dsp:cNvPr id="0" name=""/>
        <dsp:cNvSpPr/>
      </dsp:nvSpPr>
      <dsp:spPr>
        <a:xfrm>
          <a:off x="3955677" y="1296352"/>
          <a:ext cx="1255086"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effectLst>
                <a:glow rad="228600">
                  <a:schemeClr val="accent1">
                    <a:satMod val="175000"/>
                    <a:alpha val="40000"/>
                  </a:schemeClr>
                </a:glow>
              </a:effectLst>
            </a:rPr>
            <a:t>Windows Form</a:t>
          </a:r>
          <a:endParaRPr lang="pt-BR" sz="1300" kern="1200">
            <a:effectLst>
              <a:glow rad="228600">
                <a:schemeClr val="accent1">
                  <a:satMod val="175000"/>
                  <a:alpha val="40000"/>
                </a:schemeClr>
              </a:glow>
            </a:effectLst>
          </a:endParaRPr>
        </a:p>
      </dsp:txBody>
      <dsp:txXfrm>
        <a:off x="4016945" y="1357620"/>
        <a:ext cx="1132550" cy="1605934"/>
      </dsp:txXfrm>
    </dsp:sp>
    <dsp:sp modelId="{2223CC21-781A-4610-BABF-CC4F70592765}">
      <dsp:nvSpPr>
        <dsp:cNvPr id="0" name=""/>
        <dsp:cNvSpPr/>
      </dsp:nvSpPr>
      <dsp:spPr>
        <a:xfrm>
          <a:off x="5273517" y="1296352"/>
          <a:ext cx="1255086"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effectLst>
                <a:glow rad="228600">
                  <a:schemeClr val="accent1">
                    <a:satMod val="175000"/>
                    <a:alpha val="40000"/>
                  </a:schemeClr>
                </a:glow>
              </a:effectLst>
            </a:rPr>
            <a:t>Comentário no código</a:t>
          </a:r>
          <a:endParaRPr lang="pt-BR" sz="1300" kern="1200">
            <a:effectLst>
              <a:glow rad="228600">
                <a:schemeClr val="accent1">
                  <a:satMod val="175000"/>
                  <a:alpha val="40000"/>
                </a:schemeClr>
              </a:glow>
            </a:effectLst>
          </a:endParaRPr>
        </a:p>
      </dsp:txBody>
      <dsp:txXfrm>
        <a:off x="5334785" y="1357620"/>
        <a:ext cx="1132550" cy="1605934"/>
      </dsp:txXfrm>
    </dsp:sp>
    <dsp:sp modelId="{D9D0198F-34EE-4351-8F39-938F7E72FFDE}">
      <dsp:nvSpPr>
        <dsp:cNvPr id="0" name=""/>
        <dsp:cNvSpPr/>
      </dsp:nvSpPr>
      <dsp:spPr>
        <a:xfrm>
          <a:off x="6591358" y="1296352"/>
          <a:ext cx="1255086" cy="1728470"/>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effectLst>
                <a:glow rad="228600">
                  <a:schemeClr val="accent1">
                    <a:satMod val="175000"/>
                    <a:alpha val="40000"/>
                  </a:schemeClr>
                </a:glow>
              </a:effectLst>
            </a:rPr>
            <a:t>{} e ;</a:t>
          </a:r>
          <a:endParaRPr lang="pt-BR" sz="1300" kern="1200">
            <a:effectLst>
              <a:glow rad="228600">
                <a:schemeClr val="accent1">
                  <a:satMod val="175000"/>
                  <a:alpha val="40000"/>
                </a:schemeClr>
              </a:glow>
            </a:effectLst>
          </a:endParaRPr>
        </a:p>
      </dsp:txBody>
      <dsp:txXfrm>
        <a:off x="6652626" y="1357620"/>
        <a:ext cx="1132550" cy="16059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28132-D79A-4C74-906E-DC3CB9286A49}">
      <dsp:nvSpPr>
        <dsp:cNvPr id="0" name=""/>
        <dsp:cNvSpPr/>
      </dsp:nvSpPr>
      <dsp:spPr>
        <a:xfrm>
          <a:off x="-4885298" y="-748642"/>
          <a:ext cx="5818459" cy="5818459"/>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71CFB3-B640-4E8B-89CD-2AE7245C3A87}">
      <dsp:nvSpPr>
        <dsp:cNvPr id="0" name=""/>
        <dsp:cNvSpPr/>
      </dsp:nvSpPr>
      <dsp:spPr>
        <a:xfrm>
          <a:off x="488676" y="332211"/>
          <a:ext cx="7300675" cy="664769"/>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7661" tIns="35560" rIns="35560" bIns="35560" numCol="1" spcCol="1270" anchor="ctr" anchorCtr="0">
          <a:noAutofit/>
        </a:bodyPr>
        <a:lstStyle/>
        <a:p>
          <a:pPr lvl="0" algn="l" defTabSz="622300" rtl="0">
            <a:lnSpc>
              <a:spcPct val="90000"/>
            </a:lnSpc>
            <a:spcBef>
              <a:spcPct val="0"/>
            </a:spcBef>
            <a:spcAft>
              <a:spcPct val="35000"/>
            </a:spcAft>
          </a:pPr>
          <a:r>
            <a:rPr lang="pt-BR" sz="1400" b="1" kern="1200" dirty="0" err="1" smtClean="0"/>
            <a:t>Properties</a:t>
          </a:r>
          <a:r>
            <a:rPr lang="pt-BR" sz="1400" b="1" kern="1200" dirty="0" smtClean="0"/>
            <a:t> (propriedades) </a:t>
          </a:r>
          <a:r>
            <a:rPr lang="pt-BR" sz="1400" kern="1200" dirty="0" smtClean="0"/>
            <a:t>– contém arquivos de configuração da solução e do projeto como o </a:t>
          </a:r>
          <a:r>
            <a:rPr lang="pt-BR" sz="1400" kern="1200" dirty="0" err="1" smtClean="0"/>
            <a:t>AssemblieInfo.cs</a:t>
          </a:r>
          <a:r>
            <a:rPr lang="pt-BR" sz="1400" kern="1200" dirty="0" smtClean="0"/>
            <a:t>, que define informações de configuração do projeto. </a:t>
          </a:r>
          <a:endParaRPr lang="pt-BR" sz="1400" kern="1200" dirty="0"/>
        </a:p>
      </dsp:txBody>
      <dsp:txXfrm>
        <a:off x="488676" y="332211"/>
        <a:ext cx="7300675" cy="664769"/>
      </dsp:txXfrm>
    </dsp:sp>
    <dsp:sp modelId="{0F69481C-2C16-4765-AA2C-49B4E5480681}">
      <dsp:nvSpPr>
        <dsp:cNvPr id="0" name=""/>
        <dsp:cNvSpPr/>
      </dsp:nvSpPr>
      <dsp:spPr>
        <a:xfrm>
          <a:off x="73195" y="249115"/>
          <a:ext cx="830961" cy="8309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D2C58E3-2D0B-4F35-BBFB-0FC12B4869B4}">
      <dsp:nvSpPr>
        <dsp:cNvPr id="0" name=""/>
        <dsp:cNvSpPr/>
      </dsp:nvSpPr>
      <dsp:spPr>
        <a:xfrm>
          <a:off x="869804" y="1329539"/>
          <a:ext cx="6919547" cy="664769"/>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7661" tIns="35560" rIns="35560" bIns="35560" numCol="1" spcCol="1270" anchor="ctr" anchorCtr="0">
          <a:noAutofit/>
        </a:bodyPr>
        <a:lstStyle/>
        <a:p>
          <a:pPr lvl="0" algn="l" defTabSz="622300" rtl="0">
            <a:lnSpc>
              <a:spcPct val="90000"/>
            </a:lnSpc>
            <a:spcBef>
              <a:spcPct val="0"/>
            </a:spcBef>
            <a:spcAft>
              <a:spcPct val="35000"/>
            </a:spcAft>
          </a:pPr>
          <a:r>
            <a:rPr lang="pt-BR" sz="1400" b="1" kern="1200" dirty="0" err="1" smtClean="0"/>
            <a:t>References</a:t>
          </a:r>
          <a:r>
            <a:rPr lang="pt-BR" sz="1400" b="1" kern="1200" dirty="0" smtClean="0"/>
            <a:t> (referências) </a:t>
          </a:r>
          <a:r>
            <a:rPr lang="pt-BR" sz="1400" kern="1200" dirty="0" smtClean="0"/>
            <a:t>– a lista de fragmentos de códigos compilados (</a:t>
          </a:r>
          <a:r>
            <a:rPr lang="pt-BR" sz="1400" kern="1200" dirty="0" err="1" smtClean="0"/>
            <a:t>assemblies</a:t>
          </a:r>
          <a:r>
            <a:rPr lang="pt-BR" sz="1400" kern="1200" dirty="0" smtClean="0"/>
            <a:t>) referenciados pelo projeto. </a:t>
          </a:r>
          <a:endParaRPr lang="pt-BR" sz="1400" kern="1200" dirty="0"/>
        </a:p>
      </dsp:txBody>
      <dsp:txXfrm>
        <a:off x="869804" y="1329539"/>
        <a:ext cx="6919547" cy="664769"/>
      </dsp:txXfrm>
    </dsp:sp>
    <dsp:sp modelId="{39EDE2A7-BE7E-4772-94E5-64CF83B1A7A6}">
      <dsp:nvSpPr>
        <dsp:cNvPr id="0" name=""/>
        <dsp:cNvSpPr/>
      </dsp:nvSpPr>
      <dsp:spPr>
        <a:xfrm>
          <a:off x="454323" y="1246442"/>
          <a:ext cx="830961" cy="8309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EBA915-827A-4D23-BDB5-BAE9873D5975}">
      <dsp:nvSpPr>
        <dsp:cNvPr id="0" name=""/>
        <dsp:cNvSpPr/>
      </dsp:nvSpPr>
      <dsp:spPr>
        <a:xfrm>
          <a:off x="869804" y="2326866"/>
          <a:ext cx="6919547" cy="664769"/>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7661" tIns="35560" rIns="35560" bIns="35560" numCol="1" spcCol="1270" anchor="ctr" anchorCtr="0">
          <a:noAutofit/>
        </a:bodyPr>
        <a:lstStyle/>
        <a:p>
          <a:pPr lvl="0" algn="l" defTabSz="622300" rtl="0">
            <a:lnSpc>
              <a:spcPct val="90000"/>
            </a:lnSpc>
            <a:spcBef>
              <a:spcPct val="0"/>
            </a:spcBef>
            <a:spcAft>
              <a:spcPct val="35000"/>
            </a:spcAft>
          </a:pPr>
          <a:r>
            <a:rPr lang="pt-BR" sz="1400" b="1" kern="1200" dirty="0" smtClean="0"/>
            <a:t>Form1.cs</a:t>
          </a:r>
          <a:r>
            <a:rPr lang="pt-BR" sz="1400" kern="1200" dirty="0" smtClean="0"/>
            <a:t> – um arquivo contendo a classe </a:t>
          </a:r>
          <a:r>
            <a:rPr lang="pt-BR" sz="1400" kern="1200" dirty="0" err="1" smtClean="0"/>
            <a:t>Form</a:t>
          </a:r>
          <a:r>
            <a:rPr lang="pt-BR" sz="1400" kern="1200" dirty="0" smtClean="0"/>
            <a:t> criada por padrão para a aplicação.</a:t>
          </a:r>
          <a:endParaRPr lang="pt-BR" sz="1400" kern="1200" dirty="0"/>
        </a:p>
      </dsp:txBody>
      <dsp:txXfrm>
        <a:off x="869804" y="2326866"/>
        <a:ext cx="6919547" cy="664769"/>
      </dsp:txXfrm>
    </dsp:sp>
    <dsp:sp modelId="{DC828E98-1CAD-4B04-83EA-D241BE3AE066}">
      <dsp:nvSpPr>
        <dsp:cNvPr id="0" name=""/>
        <dsp:cNvSpPr/>
      </dsp:nvSpPr>
      <dsp:spPr>
        <a:xfrm>
          <a:off x="454323" y="2243770"/>
          <a:ext cx="830961" cy="8309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2AE9669-1A9B-4861-97BD-B78CD816FA89}">
      <dsp:nvSpPr>
        <dsp:cNvPr id="0" name=""/>
        <dsp:cNvSpPr/>
      </dsp:nvSpPr>
      <dsp:spPr>
        <a:xfrm>
          <a:off x="488676" y="3324193"/>
          <a:ext cx="7300675" cy="664769"/>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27661" tIns="35560" rIns="35560" bIns="35560" numCol="1" spcCol="1270" anchor="ctr" anchorCtr="0">
          <a:noAutofit/>
        </a:bodyPr>
        <a:lstStyle/>
        <a:p>
          <a:pPr lvl="0" algn="l" defTabSz="622300" rtl="0">
            <a:lnSpc>
              <a:spcPct val="90000"/>
            </a:lnSpc>
            <a:spcBef>
              <a:spcPct val="0"/>
            </a:spcBef>
            <a:spcAft>
              <a:spcPct val="35000"/>
            </a:spcAft>
          </a:pPr>
          <a:r>
            <a:rPr lang="pt-BR" sz="1400" b="1" kern="1200" dirty="0" smtClean="0"/>
            <a:t>Project1.cs</a:t>
          </a:r>
          <a:r>
            <a:rPr lang="pt-BR" sz="1400" kern="1200" dirty="0" smtClean="0"/>
            <a:t> – Um arquivo contendo a classe do programa criada por padrão para a aplicação.  </a:t>
          </a:r>
          <a:endParaRPr lang="pt-BR" sz="1400" kern="1200" dirty="0"/>
        </a:p>
      </dsp:txBody>
      <dsp:txXfrm>
        <a:off x="488676" y="3324193"/>
        <a:ext cx="7300675" cy="664769"/>
      </dsp:txXfrm>
    </dsp:sp>
    <dsp:sp modelId="{DA91272C-94E6-47E5-825C-4B7E774DC42E}">
      <dsp:nvSpPr>
        <dsp:cNvPr id="0" name=""/>
        <dsp:cNvSpPr/>
      </dsp:nvSpPr>
      <dsp:spPr>
        <a:xfrm>
          <a:off x="73195" y="3241097"/>
          <a:ext cx="830961" cy="8309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84C18-1BCC-4A7F-B0A9-6CFA20980D3D}">
      <dsp:nvSpPr>
        <dsp:cNvPr id="0" name=""/>
        <dsp:cNvSpPr/>
      </dsp:nvSpPr>
      <dsp:spPr>
        <a:xfrm>
          <a:off x="3048000" y="1212180"/>
          <a:ext cx="187132" cy="819819"/>
        </a:xfrm>
        <a:custGeom>
          <a:avLst/>
          <a:gdLst/>
          <a:ahLst/>
          <a:cxnLst/>
          <a:rect l="0" t="0" r="0" b="0"/>
          <a:pathLst>
            <a:path>
              <a:moveTo>
                <a:pt x="0" y="0"/>
              </a:moveTo>
              <a:lnTo>
                <a:pt x="0" y="819819"/>
              </a:lnTo>
              <a:lnTo>
                <a:pt x="187132" y="8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3C0EAB-4EF0-4508-8372-366B177B1A2C}">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5BF16-1763-49CE-8F36-DD4105BAD467}">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7A151C-CD57-4991-BA93-08ECAE574ADF}">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6C0A8-DED8-433C-8A27-EF681F5E0919}">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08BD7-24D8-453C-ABFF-96CD8D21D148}">
      <dsp:nvSpPr>
        <dsp:cNvPr id="0" name=""/>
        <dsp:cNvSpPr/>
      </dsp:nvSpPr>
      <dsp:spPr>
        <a:xfrm>
          <a:off x="2156891" y="321071"/>
          <a:ext cx="1782216" cy="891108"/>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C#</a:t>
          </a:r>
          <a:endParaRPr lang="pt-BR" sz="2900" kern="1200" dirty="0"/>
        </a:p>
      </dsp:txBody>
      <dsp:txXfrm>
        <a:off x="2156891" y="321071"/>
        <a:ext cx="1782216" cy="891108"/>
      </dsp:txXfrm>
    </dsp:sp>
    <dsp:sp modelId="{11168A3D-E35B-42F9-8229-128A759184FD}">
      <dsp:nvSpPr>
        <dsp:cNvPr id="0" name=""/>
        <dsp:cNvSpPr/>
      </dsp:nvSpPr>
      <dsp:spPr>
        <a:xfrm>
          <a:off x="409" y="2851819"/>
          <a:ext cx="1782216" cy="891108"/>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ASP.NET</a:t>
          </a:r>
          <a:endParaRPr lang="pt-BR" sz="2900" kern="1200" dirty="0"/>
        </a:p>
      </dsp:txBody>
      <dsp:txXfrm>
        <a:off x="409" y="2851819"/>
        <a:ext cx="1782216" cy="891108"/>
      </dsp:txXfrm>
    </dsp:sp>
    <dsp:sp modelId="{7338A94A-0AF4-4CA8-95A9-BEB87AE49979}">
      <dsp:nvSpPr>
        <dsp:cNvPr id="0" name=""/>
        <dsp:cNvSpPr/>
      </dsp:nvSpPr>
      <dsp:spPr>
        <a:xfrm>
          <a:off x="2156891" y="2851819"/>
          <a:ext cx="1782216" cy="891108"/>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ADO.NET</a:t>
          </a:r>
          <a:endParaRPr lang="pt-BR" sz="2900" kern="1200" dirty="0"/>
        </a:p>
      </dsp:txBody>
      <dsp:txXfrm>
        <a:off x="2156891" y="2851819"/>
        <a:ext cx="1782216" cy="891108"/>
      </dsp:txXfrm>
    </dsp:sp>
    <dsp:sp modelId="{FC281F50-926F-44CA-B448-EE18CEE2D360}">
      <dsp:nvSpPr>
        <dsp:cNvPr id="0" name=""/>
        <dsp:cNvSpPr/>
      </dsp:nvSpPr>
      <dsp:spPr>
        <a:xfrm>
          <a:off x="4313373" y="2851819"/>
          <a:ext cx="1782216" cy="891108"/>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XNA</a:t>
          </a:r>
          <a:endParaRPr lang="pt-BR" sz="2900" kern="1200" dirty="0"/>
        </a:p>
      </dsp:txBody>
      <dsp:txXfrm>
        <a:off x="4313373" y="2851819"/>
        <a:ext cx="1782216" cy="891108"/>
      </dsp:txXfrm>
    </dsp:sp>
    <dsp:sp modelId="{9E8D91A8-2DAF-4E26-8958-04BFDA94D949}">
      <dsp:nvSpPr>
        <dsp:cNvPr id="0" name=""/>
        <dsp:cNvSpPr/>
      </dsp:nvSpPr>
      <dsp:spPr>
        <a:xfrm>
          <a:off x="1078650" y="1586445"/>
          <a:ext cx="1782216" cy="891108"/>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Console</a:t>
          </a:r>
          <a:endParaRPr lang="pt-BR" sz="2900" kern="1200" dirty="0"/>
        </a:p>
      </dsp:txBody>
      <dsp:txXfrm>
        <a:off x="1078650" y="1586445"/>
        <a:ext cx="1782216" cy="891108"/>
      </dsp:txXfrm>
    </dsp:sp>
    <dsp:sp modelId="{58FF0D87-F53E-429E-B7CA-9ABA82DD020A}">
      <dsp:nvSpPr>
        <dsp:cNvPr id="0" name=""/>
        <dsp:cNvSpPr/>
      </dsp:nvSpPr>
      <dsp:spPr>
        <a:xfrm>
          <a:off x="3235132" y="1586445"/>
          <a:ext cx="1782216" cy="891108"/>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Windows</a:t>
          </a:r>
          <a:endParaRPr lang="pt-BR" sz="2900" kern="1200" dirty="0"/>
        </a:p>
      </dsp:txBody>
      <dsp:txXfrm>
        <a:off x="3235132" y="1586445"/>
        <a:ext cx="1782216" cy="8911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F86D1-715E-4334-AD29-471A9DE8B5FB}">
      <dsp:nvSpPr>
        <dsp:cNvPr id="0" name=""/>
        <dsp:cNvSpPr/>
      </dsp:nvSpPr>
      <dsp:spPr>
        <a:xfrm>
          <a:off x="508000" y="1015999"/>
          <a:ext cx="3048000" cy="30480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98A60B-149B-4B0A-9BCC-5097EDCFE683}">
      <dsp:nvSpPr>
        <dsp:cNvPr id="0" name=""/>
        <dsp:cNvSpPr/>
      </dsp:nvSpPr>
      <dsp:spPr>
        <a:xfrm>
          <a:off x="1117600" y="1625599"/>
          <a:ext cx="1828800" cy="18288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B21650-E077-433B-A484-7E6BE06A9645}">
      <dsp:nvSpPr>
        <dsp:cNvPr id="0" name=""/>
        <dsp:cNvSpPr/>
      </dsp:nvSpPr>
      <dsp:spPr>
        <a:xfrm>
          <a:off x="1727200" y="2235200"/>
          <a:ext cx="609600" cy="6096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921B313-17F1-41BA-B001-558E46EB4F92}">
      <dsp:nvSpPr>
        <dsp:cNvPr id="0" name=""/>
        <dsp:cNvSpPr/>
      </dsp:nvSpPr>
      <dsp:spPr>
        <a:xfrm>
          <a:off x="4064000" y="0"/>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err="1" smtClean="0"/>
            <a:t>Métodos</a:t>
          </a:r>
          <a:r>
            <a:rPr lang="en-US" sz="1600" kern="1200" dirty="0" smtClean="0"/>
            <a:t> e </a:t>
          </a:r>
          <a:r>
            <a:rPr lang="en-US" sz="1600" kern="1200" dirty="0" err="1" smtClean="0"/>
            <a:t>Propriedades</a:t>
          </a:r>
          <a:endParaRPr lang="pt-BR" sz="1600" kern="1200" dirty="0"/>
        </a:p>
      </dsp:txBody>
      <dsp:txXfrm>
        <a:off x="4064000" y="0"/>
        <a:ext cx="1524000" cy="889000"/>
      </dsp:txXfrm>
    </dsp:sp>
    <dsp:sp modelId="{600EA987-357C-4122-AF1A-004BDF1A9B91}">
      <dsp:nvSpPr>
        <dsp:cNvPr id="0" name=""/>
        <dsp:cNvSpPr/>
      </dsp:nvSpPr>
      <dsp:spPr>
        <a:xfrm>
          <a:off x="3683000" y="444499"/>
          <a:ext cx="38100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9FF8923-9B5B-483D-905F-94D0A5E10FFE}">
      <dsp:nvSpPr>
        <dsp:cNvPr id="0" name=""/>
        <dsp:cNvSpPr/>
      </dsp:nvSpPr>
      <dsp:spPr>
        <a:xfrm rot="5400000">
          <a:off x="1809242" y="667766"/>
          <a:ext cx="2094991" cy="1649476"/>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7ECCD03-1A70-40F3-BD59-CE68CB9F3C67}">
      <dsp:nvSpPr>
        <dsp:cNvPr id="0" name=""/>
        <dsp:cNvSpPr/>
      </dsp:nvSpPr>
      <dsp:spPr>
        <a:xfrm>
          <a:off x="4064000" y="888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err="1" smtClean="0"/>
            <a:t>Classe</a:t>
          </a:r>
          <a:endParaRPr lang="pt-BR" sz="1600" kern="1200" dirty="0"/>
        </a:p>
      </dsp:txBody>
      <dsp:txXfrm>
        <a:off x="4064000" y="888999"/>
        <a:ext cx="1524000" cy="889000"/>
      </dsp:txXfrm>
    </dsp:sp>
    <dsp:sp modelId="{071DFC34-B50F-4B9E-B149-ABC7CB7E11AD}">
      <dsp:nvSpPr>
        <dsp:cNvPr id="0" name=""/>
        <dsp:cNvSpPr/>
      </dsp:nvSpPr>
      <dsp:spPr>
        <a:xfrm>
          <a:off x="3683000" y="1333499"/>
          <a:ext cx="38100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21C26EA-2836-4A81-BFD8-DAF19946F995}">
      <dsp:nvSpPr>
        <dsp:cNvPr id="0" name=""/>
        <dsp:cNvSpPr/>
      </dsp:nvSpPr>
      <dsp:spPr>
        <a:xfrm rot="5400000">
          <a:off x="2258923" y="1542897"/>
          <a:ext cx="1632508" cy="1212596"/>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2594EF5-B084-44C5-9C48-6FBF33663B67}">
      <dsp:nvSpPr>
        <dsp:cNvPr id="0" name=""/>
        <dsp:cNvSpPr/>
      </dsp:nvSpPr>
      <dsp:spPr>
        <a:xfrm>
          <a:off x="4064000" y="1777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kern="1200" dirty="0" smtClean="0"/>
            <a:t>Namespace</a:t>
          </a:r>
          <a:endParaRPr lang="pt-BR" sz="1600" kern="1200" dirty="0"/>
        </a:p>
      </dsp:txBody>
      <dsp:txXfrm>
        <a:off x="4064000" y="1777999"/>
        <a:ext cx="1524000" cy="889000"/>
      </dsp:txXfrm>
    </dsp:sp>
    <dsp:sp modelId="{B5F916B8-D2FA-4C5B-8B5D-11F144AB18E2}">
      <dsp:nvSpPr>
        <dsp:cNvPr id="0" name=""/>
        <dsp:cNvSpPr/>
      </dsp:nvSpPr>
      <dsp:spPr>
        <a:xfrm>
          <a:off x="3683000" y="2222499"/>
          <a:ext cx="38100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F4EC37B-75A3-48E9-9F21-CB5BF80B6DBE}">
      <dsp:nvSpPr>
        <dsp:cNvPr id="0" name=""/>
        <dsp:cNvSpPr/>
      </dsp:nvSpPr>
      <dsp:spPr>
        <a:xfrm rot="5400000">
          <a:off x="2709164" y="2417317"/>
          <a:ext cx="1166368" cy="775716"/>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pt-B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pt-BR"/>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pt-B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F4958391-225E-4CE4-8AB9-0D7932FB0577}" type="slidenum">
              <a:rPr lang="pt-BR"/>
              <a:pPr>
                <a:defRPr/>
              </a:pPr>
              <a:t>‹nº›</a:t>
            </a:fld>
            <a:endParaRPr lang="pt-BR"/>
          </a:p>
        </p:txBody>
      </p:sp>
    </p:spTree>
    <p:extLst>
      <p:ext uri="{BB962C8B-B14F-4D97-AF65-F5344CB8AC3E}">
        <p14:creationId xmlns:p14="http://schemas.microsoft.com/office/powerpoint/2010/main" val="3981724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DAF4FF-21A2-459D-86FE-55252295CDEF}" type="slidenum">
              <a:rPr lang="pt-BR" sz="1200" smtClean="0"/>
              <a:pPr eaLnBrk="1" hangingPunct="1"/>
              <a:t>1</a:t>
            </a:fld>
            <a:endParaRPr lang="pt-BR" sz="1200" smtClean="0"/>
          </a:p>
        </p:txBody>
      </p:sp>
      <p:sp>
        <p:nvSpPr>
          <p:cNvPr id="33795"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Clr>
                <a:srgbClr val="000000"/>
              </a:buClr>
              <a:buSzPct val="100000"/>
              <a:buFont typeface="Calibri" pitchFamily="34" charset="0"/>
              <a:buNone/>
            </a:pPr>
            <a:r>
              <a:rPr lang="en-GB" sz="1200">
                <a:solidFill>
                  <a:srgbClr val="000000"/>
                </a:solidFill>
                <a:latin typeface="Calibri" pitchFamily="34" charset="0"/>
                <a:ea typeface="ＭＳ Ｐゴシック" pitchFamily="34" charset="-128"/>
              </a:rPr>
              <a:t>08/04/08</a:t>
            </a:r>
          </a:p>
        </p:txBody>
      </p:sp>
      <p:sp>
        <p:nvSpPr>
          <p:cNvPr id="33796"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Clr>
                <a:srgbClr val="000000"/>
              </a:buClr>
              <a:buSzPct val="100000"/>
              <a:buFont typeface="Calibri" pitchFamily="34" charset="0"/>
              <a:buNone/>
            </a:pPr>
            <a:fld id="{EE2E87E3-5B87-4771-A4B6-8012BC5A4894}" type="slidenum">
              <a:rPr lang="en-GB" sz="1200">
                <a:solidFill>
                  <a:srgbClr val="000000"/>
                </a:solidFill>
                <a:latin typeface="Calibri" pitchFamily="34" charset="0"/>
                <a:ea typeface="ＭＳ Ｐゴシック" pitchFamily="34" charset="-128"/>
              </a:rPr>
              <a:pPr algn="r" eaLnBrk="1" hangingPunct="1">
                <a:buClr>
                  <a:srgbClr val="000000"/>
                </a:buClr>
                <a:buSzPct val="100000"/>
                <a:buFont typeface="Calibri" pitchFamily="34" charset="0"/>
                <a:buNone/>
              </a:pPr>
              <a:t>1</a:t>
            </a:fld>
            <a:endParaRPr lang="en-GB" sz="1200">
              <a:solidFill>
                <a:srgbClr val="000000"/>
              </a:solidFill>
              <a:latin typeface="Calibri" pitchFamily="34" charset="0"/>
              <a:ea typeface="ＭＳ Ｐゴシック" pitchFamily="34" charset="-128"/>
            </a:endParaRPr>
          </a:p>
        </p:txBody>
      </p:sp>
      <p:sp>
        <p:nvSpPr>
          <p:cNvPr id="3379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defTabSz="449263" eaLnBrk="0" hangingPunct="0">
              <a:defRPr sz="2400">
                <a:solidFill>
                  <a:schemeClr val="tx1"/>
                </a:solidFill>
                <a:latin typeface="Times New Roman" pitchFamily="18" charset="0"/>
              </a:defRPr>
            </a:lvl1pPr>
            <a:lvl2pPr marL="742950" indent="-285750" defTabSz="449263" eaLnBrk="0" hangingPunct="0">
              <a:defRPr sz="2400">
                <a:solidFill>
                  <a:schemeClr val="tx1"/>
                </a:solidFill>
                <a:latin typeface="Times New Roman" pitchFamily="18" charset="0"/>
              </a:defRPr>
            </a:lvl2pPr>
            <a:lvl3pPr marL="1143000" indent="-228600" defTabSz="449263" eaLnBrk="0" hangingPunct="0">
              <a:defRPr sz="2400">
                <a:solidFill>
                  <a:schemeClr val="tx1"/>
                </a:solidFill>
                <a:latin typeface="Times New Roman" pitchFamily="18" charset="0"/>
              </a:defRPr>
            </a:lvl3pPr>
            <a:lvl4pPr marL="1600200" indent="-228600" defTabSz="449263" eaLnBrk="0" hangingPunct="0">
              <a:defRPr sz="2400">
                <a:solidFill>
                  <a:schemeClr val="tx1"/>
                </a:solidFill>
                <a:latin typeface="Times New Roman" pitchFamily="18" charset="0"/>
              </a:defRPr>
            </a:lvl4pPr>
            <a:lvl5pPr marL="2057400" indent="-228600" defTabSz="449263" eaLnBrk="0" hangingPunct="0">
              <a:defRPr sz="2400">
                <a:solidFill>
                  <a:schemeClr val="tx1"/>
                </a:solidFill>
                <a:latin typeface="Times New Roman" pitchFamily="18" charset="0"/>
              </a:defRPr>
            </a:lvl5pPr>
            <a:lvl6pPr marL="2514600" indent="-228600" defTabSz="449263" eaLnBrk="0" fontAlgn="base" hangingPunct="0">
              <a:spcBef>
                <a:spcPct val="0"/>
              </a:spcBef>
              <a:spcAft>
                <a:spcPct val="0"/>
              </a:spcAft>
              <a:defRPr sz="2400">
                <a:solidFill>
                  <a:schemeClr val="tx1"/>
                </a:solidFill>
                <a:latin typeface="Times New Roman" pitchFamily="18" charset="0"/>
              </a:defRPr>
            </a:lvl6pPr>
            <a:lvl7pPr marL="2971800" indent="-228600" defTabSz="449263" eaLnBrk="0" fontAlgn="base" hangingPunct="0">
              <a:spcBef>
                <a:spcPct val="0"/>
              </a:spcBef>
              <a:spcAft>
                <a:spcPct val="0"/>
              </a:spcAft>
              <a:defRPr sz="2400">
                <a:solidFill>
                  <a:schemeClr val="tx1"/>
                </a:solidFill>
                <a:latin typeface="Times New Roman" pitchFamily="18" charset="0"/>
              </a:defRPr>
            </a:lvl7pPr>
            <a:lvl8pPr marL="3429000" indent="-228600" defTabSz="449263" eaLnBrk="0" fontAlgn="base" hangingPunct="0">
              <a:spcBef>
                <a:spcPct val="0"/>
              </a:spcBef>
              <a:spcAft>
                <a:spcPct val="0"/>
              </a:spcAft>
              <a:defRPr sz="2400">
                <a:solidFill>
                  <a:schemeClr val="tx1"/>
                </a:solidFill>
                <a:latin typeface="Times New Roman" pitchFamily="18" charset="0"/>
              </a:defRPr>
            </a:lvl8pPr>
            <a:lvl9pPr marL="3886200" indent="-228600" defTabSz="449263" eaLnBrk="0" fontAlgn="base" hangingPunct="0">
              <a:spcBef>
                <a:spcPct val="0"/>
              </a:spcBef>
              <a:spcAft>
                <a:spcPct val="0"/>
              </a:spcAft>
              <a:defRPr sz="2400">
                <a:solidFill>
                  <a:schemeClr val="tx1"/>
                </a:solidFill>
                <a:latin typeface="Times New Roman" pitchFamily="18" charset="0"/>
              </a:defRPr>
            </a:lvl9pPr>
          </a:lstStyle>
          <a:p>
            <a:pPr eaLnBrk="1" hangingPunct="1">
              <a:buClr>
                <a:srgbClr val="000000"/>
              </a:buClr>
              <a:buSzPct val="100000"/>
              <a:buFont typeface="Arial" charset="0"/>
              <a:buNone/>
            </a:pPr>
            <a:endParaRPr lang="de-DE">
              <a:solidFill>
                <a:schemeClr val="bg1"/>
              </a:solidFill>
              <a:latin typeface="Arial" charset="0"/>
              <a:ea typeface="ＭＳ Ｐゴシック" pitchFamily="34" charset="-128"/>
            </a:endParaRPr>
          </a:p>
        </p:txBody>
      </p:sp>
      <p:sp>
        <p:nvSpPr>
          <p:cNvPr id="33798"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defTabSz="449263" eaLnBrk="1" hangingPunct="1"/>
            <a:endParaRPr lang="de-D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BEDECB-B875-407F-95B8-DFE8E02C6FCA}" type="slidenum">
              <a:rPr lang="pt-BR" sz="1200" smtClean="0"/>
              <a:pPr eaLnBrk="1" hangingPunct="1"/>
              <a:t>10</a:t>
            </a:fld>
            <a:endParaRPr lang="pt-BR" sz="1200" smtClean="0"/>
          </a:p>
        </p:txBody>
      </p:sp>
      <p:sp>
        <p:nvSpPr>
          <p:cNvPr id="43011" name="Rectangle 2"/>
          <p:cNvSpPr>
            <a:spLocks noGrp="1" noRot="1" noChangeAspect="1" noChangeArrowheads="1" noTextEdit="1"/>
          </p:cNvSpPr>
          <p:nvPr>
            <p:ph type="sldImg"/>
          </p:nvPr>
        </p:nvSpPr>
        <p:spPr>
          <a:xfrm>
            <a:off x="1147763" y="687388"/>
            <a:ext cx="4567237" cy="3425825"/>
          </a:xfrm>
          <a:ln w="12700" cap="flat"/>
        </p:spPr>
      </p:sp>
      <p:sp>
        <p:nvSpPr>
          <p:cNvPr id="43012"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r>
              <a:rPr lang="pt-BR" sz="1000" smtClean="0">
                <a:latin typeface="Times New Roman" pitchFamily="18" charset="0"/>
              </a:rPr>
              <a:t>Professor:</a:t>
            </a:r>
          </a:p>
          <a:p>
            <a:pPr indent="400050"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Nome:		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E-mail:		 ______________________________</a:t>
            </a:r>
          </a:p>
          <a:p>
            <a:pPr marL="514350" lvl="1" eaLnBrk="1" hangingPunct="1">
              <a:lnSpc>
                <a:spcPct val="80000"/>
              </a:lnSpc>
            </a:pPr>
            <a:endParaRPr lang="pt-BR" sz="1000" smtClean="0">
              <a:latin typeface="Times New Roman" pitchFamily="18" charset="0"/>
            </a:endParaRPr>
          </a:p>
          <a:p>
            <a:pPr indent="400050" eaLnBrk="1" hangingPunct="1">
              <a:lnSpc>
                <a:spcPct val="80000"/>
              </a:lnSpc>
            </a:pPr>
            <a:r>
              <a:rPr lang="pt-BR" sz="1000" smtClean="0">
                <a:latin typeface="Times New Roman" pitchFamily="18" charset="0"/>
              </a:rPr>
              <a:t>Aluno:</a:t>
            </a:r>
          </a:p>
          <a:p>
            <a:pPr marL="514350" lvl="1" eaLnBrk="1" hangingPunct="1">
              <a:lnSpc>
                <a:spcPct val="80000"/>
              </a:lnSpc>
            </a:pPr>
            <a:r>
              <a:rPr lang="pt-BR" sz="1000" smtClean="0">
                <a:latin typeface="Times New Roman" pitchFamily="18" charset="0"/>
              </a:rPr>
              <a:t>Nome, empresa, cargo, experiências anteriores.</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endParaRPr lang="pt-BR" sz="1000" smtClean="0">
              <a:latin typeface="Times New Roman" pitchFamily="18" charset="0"/>
            </a:endParaRPr>
          </a:p>
          <a:p>
            <a:pPr marL="514350" lvl="1" eaLnBrk="1" hangingPunct="1">
              <a:lnSpc>
                <a:spcPct val="80000"/>
              </a:lnSpc>
            </a:pPr>
            <a:endParaRPr lang="pt-BR" sz="1000" smtClean="0">
              <a:latin typeface="Times New Roman" pitchFamily="18" charset="0"/>
            </a:endParaRP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Expectativas: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r>
              <a:rPr lang="pt-BR" sz="1000" smtClean="0">
                <a:latin typeface="Times New Roman" pitchFamily="18" charset="0"/>
              </a:rPr>
              <a:t>	</a:t>
            </a: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FE27C0E-17B1-447D-A7AC-9013A17F7E8C}" type="slidenum">
              <a:rPr lang="pt-BR" sz="1200" smtClean="0"/>
              <a:pPr eaLnBrk="1" hangingPunct="1"/>
              <a:t>16</a:t>
            </a:fld>
            <a:endParaRPr lang="pt-BR" sz="1200" smtClean="0"/>
          </a:p>
        </p:txBody>
      </p:sp>
      <p:sp>
        <p:nvSpPr>
          <p:cNvPr id="44035" name="Rectangle 2"/>
          <p:cNvSpPr>
            <a:spLocks noGrp="1" noRot="1" noChangeAspect="1" noChangeArrowheads="1" noTextEdit="1"/>
          </p:cNvSpPr>
          <p:nvPr>
            <p:ph type="sldImg"/>
          </p:nvPr>
        </p:nvSpPr>
        <p:spPr>
          <a:xfrm>
            <a:off x="1147763" y="687388"/>
            <a:ext cx="4567237" cy="3425825"/>
          </a:xfrm>
          <a:ln w="12700" cap="flat"/>
        </p:spPr>
      </p:sp>
      <p:sp>
        <p:nvSpPr>
          <p:cNvPr id="44036"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BABC7A-5C2C-420D-A413-B7694494A6D3}" type="slidenum">
              <a:rPr lang="pt-BR" sz="1200" smtClean="0"/>
              <a:pPr eaLnBrk="1" hangingPunct="1"/>
              <a:t>17</a:t>
            </a:fld>
            <a:endParaRPr lang="pt-BR" sz="1200" smtClean="0"/>
          </a:p>
        </p:txBody>
      </p:sp>
      <p:sp>
        <p:nvSpPr>
          <p:cNvPr id="45059" name="Rectangle 2"/>
          <p:cNvSpPr>
            <a:spLocks noGrp="1" noRot="1" noChangeAspect="1" noChangeArrowheads="1" noTextEdit="1"/>
          </p:cNvSpPr>
          <p:nvPr>
            <p:ph type="sldImg"/>
          </p:nvPr>
        </p:nvSpPr>
        <p:spPr>
          <a:xfrm>
            <a:off x="1147763" y="687388"/>
            <a:ext cx="4567237" cy="3425825"/>
          </a:xfrm>
          <a:ln w="12700" cap="flat"/>
        </p:spPr>
      </p:sp>
      <p:sp>
        <p:nvSpPr>
          <p:cNvPr id="45060"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646D25-B897-4298-AA3B-4BF1D35F0C35}" type="slidenum">
              <a:rPr lang="pt-BR" sz="1200" smtClean="0"/>
              <a:pPr eaLnBrk="1" hangingPunct="1"/>
              <a:t>18</a:t>
            </a:fld>
            <a:endParaRPr lang="pt-BR" sz="1200" smtClean="0"/>
          </a:p>
        </p:txBody>
      </p:sp>
      <p:sp>
        <p:nvSpPr>
          <p:cNvPr id="46083" name="Rectangle 2"/>
          <p:cNvSpPr>
            <a:spLocks noGrp="1" noRot="1" noChangeAspect="1" noChangeArrowheads="1" noTextEdit="1"/>
          </p:cNvSpPr>
          <p:nvPr>
            <p:ph type="sldImg"/>
          </p:nvPr>
        </p:nvSpPr>
        <p:spPr>
          <a:xfrm>
            <a:off x="1147763" y="687388"/>
            <a:ext cx="4567237" cy="3425825"/>
          </a:xfrm>
          <a:ln w="12700" cap="flat"/>
        </p:spPr>
      </p:sp>
      <p:sp>
        <p:nvSpPr>
          <p:cNvPr id="46084"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676CA0-339B-454A-A819-0FEFD801F3CC}" type="slidenum">
              <a:rPr lang="pt-BR" sz="1200" smtClean="0"/>
              <a:pPr eaLnBrk="1" hangingPunct="1"/>
              <a:t>19</a:t>
            </a:fld>
            <a:endParaRPr lang="pt-BR" sz="1200" smtClean="0"/>
          </a:p>
        </p:txBody>
      </p:sp>
      <p:sp>
        <p:nvSpPr>
          <p:cNvPr id="47107" name="Rectangle 2"/>
          <p:cNvSpPr>
            <a:spLocks noGrp="1" noRot="1" noChangeAspect="1" noChangeArrowheads="1" noTextEdit="1"/>
          </p:cNvSpPr>
          <p:nvPr>
            <p:ph type="sldImg"/>
          </p:nvPr>
        </p:nvSpPr>
        <p:spPr>
          <a:xfrm>
            <a:off x="1147763" y="687388"/>
            <a:ext cx="4567237" cy="3425825"/>
          </a:xfrm>
          <a:ln w="12700" cap="flat"/>
        </p:spPr>
      </p:sp>
      <p:sp>
        <p:nvSpPr>
          <p:cNvPr id="47108"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48131"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E87EF3B3-5275-4BBF-A084-B7121448639F}" type="slidenum">
              <a:rPr lang="en-GB" sz="1200">
                <a:solidFill>
                  <a:srgbClr val="000000"/>
                </a:solidFill>
                <a:latin typeface="Calibri" pitchFamily="34" charset="0"/>
              </a:rPr>
              <a:pPr algn="r" eaLnBrk="1" hangingPunct="1">
                <a:buFont typeface="Calibri" pitchFamily="34" charset="0"/>
                <a:buNone/>
              </a:pPr>
              <a:t>24</a:t>
            </a:fld>
            <a:endParaRPr lang="en-GB" sz="1200">
              <a:solidFill>
                <a:srgbClr val="000000"/>
              </a:solidFill>
              <a:latin typeface="Calibri" pitchFamily="34" charset="0"/>
            </a:endParaRPr>
          </a:p>
        </p:txBody>
      </p:sp>
      <p:sp>
        <p:nvSpPr>
          <p:cNvPr id="4813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4813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mtClean="0">
                <a:latin typeface="Times New Roman" pitchFamily="18"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49155"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60F1BF90-5316-4DA8-9F41-3E3952953605}" type="slidenum">
              <a:rPr lang="en-GB" sz="1200">
                <a:solidFill>
                  <a:srgbClr val="000000"/>
                </a:solidFill>
                <a:latin typeface="Calibri" pitchFamily="34" charset="0"/>
              </a:rPr>
              <a:pPr algn="r" eaLnBrk="1" hangingPunct="1">
                <a:buFont typeface="Calibri" pitchFamily="34" charset="0"/>
                <a:buNone/>
              </a:pPr>
              <a:t>25</a:t>
            </a:fld>
            <a:endParaRPr lang="en-GB" sz="1200">
              <a:solidFill>
                <a:srgbClr val="000000"/>
              </a:solidFill>
              <a:latin typeface="Calibri" pitchFamily="34" charset="0"/>
            </a:endParaRPr>
          </a:p>
        </p:txBody>
      </p:sp>
      <p:sp>
        <p:nvSpPr>
          <p:cNvPr id="4915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4915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mtClean="0">
                <a:latin typeface="Times New Roman" pitchFamily="18"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50179"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48137606-B88B-49DD-9B6C-4A3C91543FB0}" type="slidenum">
              <a:rPr lang="en-GB" sz="1200">
                <a:solidFill>
                  <a:srgbClr val="000000"/>
                </a:solidFill>
                <a:latin typeface="Calibri" pitchFamily="34" charset="0"/>
              </a:rPr>
              <a:pPr algn="r" eaLnBrk="1" hangingPunct="1">
                <a:buFont typeface="Calibri" pitchFamily="34" charset="0"/>
                <a:buNone/>
              </a:pPr>
              <a:t>26</a:t>
            </a:fld>
            <a:endParaRPr lang="en-GB" sz="1200">
              <a:solidFill>
                <a:srgbClr val="000000"/>
              </a:solidFill>
              <a:latin typeface="Calibri" pitchFamily="34" charset="0"/>
            </a:endParaRPr>
          </a:p>
        </p:txBody>
      </p:sp>
      <p:sp>
        <p:nvSpPr>
          <p:cNvPr id="5018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5018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mtClean="0">
                <a:latin typeface="Times New Roman" pitchFamily="18" charset="0"/>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53251"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D812A8CC-6EC8-42F2-A729-0DA35E8EC3DF}" type="slidenum">
              <a:rPr lang="en-GB" sz="1200">
                <a:solidFill>
                  <a:srgbClr val="000000"/>
                </a:solidFill>
                <a:latin typeface="Calibri" pitchFamily="34" charset="0"/>
              </a:rPr>
              <a:pPr algn="r" eaLnBrk="1" hangingPunct="1">
                <a:buFont typeface="Calibri" pitchFamily="34" charset="0"/>
                <a:buNone/>
              </a:pPr>
              <a:t>27</a:t>
            </a:fld>
            <a:endParaRPr lang="en-GB" sz="1200">
              <a:solidFill>
                <a:srgbClr val="000000"/>
              </a:solidFill>
              <a:latin typeface="Calibri" pitchFamily="34" charset="0"/>
            </a:endParaRPr>
          </a:p>
        </p:txBody>
      </p:sp>
      <p:sp>
        <p:nvSpPr>
          <p:cNvPr id="5325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5325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mtClean="0">
                <a:latin typeface="Times New Roman" pitchFamily="18"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4317DD-BF4F-461D-8137-04D34078F48D}" type="slidenum">
              <a:rPr lang="pt-BR" sz="1200" smtClean="0"/>
              <a:pPr eaLnBrk="1" hangingPunct="1"/>
              <a:t>28</a:t>
            </a:fld>
            <a:endParaRPr lang="pt-BR" sz="1200" smtClean="0"/>
          </a:p>
        </p:txBody>
      </p:sp>
      <p:sp>
        <p:nvSpPr>
          <p:cNvPr id="45059" name="Rectangle 2"/>
          <p:cNvSpPr>
            <a:spLocks noGrp="1" noRot="1" noChangeAspect="1" noChangeArrowheads="1" noTextEdit="1"/>
          </p:cNvSpPr>
          <p:nvPr>
            <p:ph type="sldImg"/>
          </p:nvPr>
        </p:nvSpPr>
        <p:spPr>
          <a:xfrm>
            <a:off x="1147763" y="687388"/>
            <a:ext cx="4567237" cy="3425825"/>
          </a:xfrm>
          <a:ln w="12700" cap="flat"/>
        </p:spPr>
      </p:sp>
      <p:sp>
        <p:nvSpPr>
          <p:cNvPr id="45060"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D1C049-6DC0-40D7-91DB-797CC38F0A1C}" type="slidenum">
              <a:rPr lang="pt-BR" sz="1200" smtClean="0"/>
              <a:pPr eaLnBrk="1" hangingPunct="1"/>
              <a:t>2</a:t>
            </a:fld>
            <a:endParaRPr lang="pt-BR" sz="1200" smtClean="0"/>
          </a:p>
        </p:txBody>
      </p:sp>
      <p:sp>
        <p:nvSpPr>
          <p:cNvPr id="3481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2363D4-9BF7-4FF9-9A68-729B478E181F}" type="slidenum">
              <a:rPr lang="pt-BR" sz="1200" smtClean="0"/>
              <a:pPr eaLnBrk="1" hangingPunct="1"/>
              <a:t>29</a:t>
            </a:fld>
            <a:endParaRPr lang="pt-BR" sz="1200" smtClean="0"/>
          </a:p>
        </p:txBody>
      </p:sp>
      <p:sp>
        <p:nvSpPr>
          <p:cNvPr id="46083" name="Rectangle 2"/>
          <p:cNvSpPr>
            <a:spLocks noGrp="1" noRot="1" noChangeAspect="1" noChangeArrowheads="1" noTextEdit="1"/>
          </p:cNvSpPr>
          <p:nvPr>
            <p:ph type="sldImg"/>
          </p:nvPr>
        </p:nvSpPr>
        <p:spPr>
          <a:xfrm>
            <a:off x="1147763" y="687388"/>
            <a:ext cx="4567237" cy="3425825"/>
          </a:xfrm>
          <a:ln w="12700" cap="flat"/>
        </p:spPr>
      </p:sp>
      <p:sp>
        <p:nvSpPr>
          <p:cNvPr id="46084"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47107"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28201648-4B2F-4367-AE95-235AB28ABA42}" type="slidenum">
              <a:rPr lang="en-GB" sz="1200">
                <a:solidFill>
                  <a:srgbClr val="000000"/>
                </a:solidFill>
                <a:latin typeface="Calibri" pitchFamily="34" charset="0"/>
              </a:rPr>
              <a:pPr algn="r" eaLnBrk="1" hangingPunct="1">
                <a:buFont typeface="Calibri" pitchFamily="34" charset="0"/>
                <a:buNone/>
              </a:pPr>
              <a:t>30</a:t>
            </a:fld>
            <a:endParaRPr lang="en-GB" sz="1200">
              <a:solidFill>
                <a:srgbClr val="000000"/>
              </a:solidFill>
              <a:latin typeface="Calibri" pitchFamily="34" charset="0"/>
            </a:endParaRPr>
          </a:p>
        </p:txBody>
      </p:sp>
      <p:sp>
        <p:nvSpPr>
          <p:cNvPr id="4710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4710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mtClean="0">
                <a:latin typeface="Times New Roman" pitchFamily="18"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48131"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B4EB6E42-0175-426C-AE67-37FDA21C60C8}" type="slidenum">
              <a:rPr lang="en-GB" sz="1200">
                <a:solidFill>
                  <a:srgbClr val="000000"/>
                </a:solidFill>
                <a:latin typeface="Calibri" pitchFamily="34" charset="0"/>
              </a:rPr>
              <a:pPr algn="r" eaLnBrk="1" hangingPunct="1">
                <a:buFont typeface="Calibri" pitchFamily="34" charset="0"/>
                <a:buNone/>
              </a:pPr>
              <a:t>31</a:t>
            </a:fld>
            <a:endParaRPr lang="en-GB" sz="1200">
              <a:solidFill>
                <a:srgbClr val="000000"/>
              </a:solidFill>
              <a:latin typeface="Calibri" pitchFamily="34" charset="0"/>
            </a:endParaRPr>
          </a:p>
        </p:txBody>
      </p:sp>
      <p:sp>
        <p:nvSpPr>
          <p:cNvPr id="48132"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48133"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mtClean="0">
                <a:latin typeface="Times New Roman" pitchFamily="18"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5AB6FE-A966-4263-A2D3-4B6DDD6E1B0B}" type="slidenum">
              <a:rPr lang="pt-BR" sz="1200" smtClean="0"/>
              <a:pPr eaLnBrk="1" hangingPunct="1"/>
              <a:t>38</a:t>
            </a:fld>
            <a:endParaRPr lang="pt-BR" sz="1200" smtClean="0"/>
          </a:p>
        </p:txBody>
      </p:sp>
      <p:sp>
        <p:nvSpPr>
          <p:cNvPr id="49155" name="Rectangle 2"/>
          <p:cNvSpPr>
            <a:spLocks noGrp="1" noRot="1" noChangeAspect="1" noChangeArrowheads="1" noTextEdit="1"/>
          </p:cNvSpPr>
          <p:nvPr>
            <p:ph type="sldImg"/>
          </p:nvPr>
        </p:nvSpPr>
        <p:spPr>
          <a:xfrm>
            <a:off x="1147763" y="687388"/>
            <a:ext cx="4567237" cy="3425825"/>
          </a:xfrm>
          <a:ln w="12700" cap="flat"/>
        </p:spPr>
      </p:sp>
      <p:sp>
        <p:nvSpPr>
          <p:cNvPr id="49156"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r>
              <a:rPr lang="pt-BR" sz="1000" smtClean="0">
                <a:latin typeface="Times New Roman" pitchFamily="18" charset="0"/>
              </a:rPr>
              <a:t>Professor:</a:t>
            </a:r>
          </a:p>
          <a:p>
            <a:pPr indent="400050"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Nome:		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E-mail:		 ______________________________</a:t>
            </a:r>
          </a:p>
          <a:p>
            <a:pPr marL="514350" lvl="1" eaLnBrk="1" hangingPunct="1">
              <a:lnSpc>
                <a:spcPct val="80000"/>
              </a:lnSpc>
            </a:pPr>
            <a:endParaRPr lang="pt-BR" sz="1000" smtClean="0">
              <a:latin typeface="Times New Roman" pitchFamily="18" charset="0"/>
            </a:endParaRPr>
          </a:p>
          <a:p>
            <a:pPr indent="400050" eaLnBrk="1" hangingPunct="1">
              <a:lnSpc>
                <a:spcPct val="80000"/>
              </a:lnSpc>
            </a:pPr>
            <a:r>
              <a:rPr lang="pt-BR" sz="1000" smtClean="0">
                <a:latin typeface="Times New Roman" pitchFamily="18" charset="0"/>
              </a:rPr>
              <a:t>Aluno:</a:t>
            </a:r>
          </a:p>
          <a:p>
            <a:pPr marL="514350" lvl="1" eaLnBrk="1" hangingPunct="1">
              <a:lnSpc>
                <a:spcPct val="80000"/>
              </a:lnSpc>
            </a:pPr>
            <a:r>
              <a:rPr lang="pt-BR" sz="1000" smtClean="0">
                <a:latin typeface="Times New Roman" pitchFamily="18" charset="0"/>
              </a:rPr>
              <a:t>Nome, empresa, cargo, experiências anteriores.</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endParaRPr lang="pt-BR" sz="1000" smtClean="0">
              <a:latin typeface="Times New Roman" pitchFamily="18" charset="0"/>
            </a:endParaRPr>
          </a:p>
          <a:p>
            <a:pPr marL="514350" lvl="1" eaLnBrk="1" hangingPunct="1">
              <a:lnSpc>
                <a:spcPct val="80000"/>
              </a:lnSpc>
            </a:pPr>
            <a:endParaRPr lang="pt-BR" sz="1000" smtClean="0">
              <a:latin typeface="Times New Roman" pitchFamily="18" charset="0"/>
            </a:endParaRP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Expectativas: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r>
              <a:rPr lang="pt-BR" sz="1000" smtClean="0">
                <a:latin typeface="Times New Roman" pitchFamily="18" charset="0"/>
              </a:rPr>
              <a:t>	</a:t>
            </a: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50179"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1986EDA2-254B-4D4A-ABCD-605860B116E1}" type="slidenum">
              <a:rPr lang="en-GB" sz="1200">
                <a:solidFill>
                  <a:srgbClr val="000000"/>
                </a:solidFill>
                <a:latin typeface="Calibri" pitchFamily="34" charset="0"/>
              </a:rPr>
              <a:pPr algn="r" eaLnBrk="1" hangingPunct="1">
                <a:buFont typeface="Calibri" pitchFamily="34" charset="0"/>
                <a:buNone/>
              </a:pPr>
              <a:t>39</a:t>
            </a:fld>
            <a:endParaRPr lang="en-GB" sz="1200">
              <a:solidFill>
                <a:srgbClr val="000000"/>
              </a:solidFill>
              <a:latin typeface="Calibri" pitchFamily="34" charset="0"/>
            </a:endParaRPr>
          </a:p>
        </p:txBody>
      </p:sp>
      <p:sp>
        <p:nvSpPr>
          <p:cNvPr id="5018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5018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51203"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43854ADD-CB78-4450-876D-25DA0C57EDD7}" type="slidenum">
              <a:rPr lang="en-GB" sz="1200">
                <a:solidFill>
                  <a:srgbClr val="000000"/>
                </a:solidFill>
                <a:latin typeface="Calibri" pitchFamily="34" charset="0"/>
              </a:rPr>
              <a:pPr algn="r" eaLnBrk="1" hangingPunct="1">
                <a:buFont typeface="Calibri" pitchFamily="34" charset="0"/>
                <a:buNone/>
              </a:pPr>
              <a:t>40</a:t>
            </a:fld>
            <a:endParaRPr lang="en-GB" sz="1200">
              <a:solidFill>
                <a:srgbClr val="000000"/>
              </a:solidFill>
              <a:latin typeface="Calibri" pitchFamily="34" charset="0"/>
            </a:endParaRPr>
          </a:p>
        </p:txBody>
      </p:sp>
      <p:sp>
        <p:nvSpPr>
          <p:cNvPr id="5120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5120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52227"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B0629F22-AD84-4C02-BF34-C6203D386E0E}" type="slidenum">
              <a:rPr lang="en-GB" sz="1200">
                <a:solidFill>
                  <a:srgbClr val="000000"/>
                </a:solidFill>
                <a:latin typeface="Calibri" pitchFamily="34" charset="0"/>
              </a:rPr>
              <a:pPr algn="r" eaLnBrk="1" hangingPunct="1">
                <a:buFont typeface="Calibri" pitchFamily="34" charset="0"/>
                <a:buNone/>
              </a:pPr>
              <a:t>41</a:t>
            </a:fld>
            <a:endParaRPr lang="en-GB" sz="1200">
              <a:solidFill>
                <a:srgbClr val="000000"/>
              </a:solidFill>
              <a:latin typeface="Calibri" pitchFamily="34" charset="0"/>
            </a:endParaRPr>
          </a:p>
        </p:txBody>
      </p:sp>
      <p:sp>
        <p:nvSpPr>
          <p:cNvPr id="52228"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52229"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8EA7D4-FBF7-4346-83CF-93661BCAF1EB}" type="slidenum">
              <a:rPr lang="pt-BR" sz="1200" smtClean="0"/>
              <a:pPr eaLnBrk="1" hangingPunct="1"/>
              <a:t>62</a:t>
            </a:fld>
            <a:endParaRPr lang="pt-BR" sz="1200" smtClean="0"/>
          </a:p>
        </p:txBody>
      </p:sp>
      <p:sp>
        <p:nvSpPr>
          <p:cNvPr id="53251" name="Rectangle 2"/>
          <p:cNvSpPr>
            <a:spLocks noGrp="1" noRot="1" noChangeAspect="1" noChangeArrowheads="1" noTextEdit="1"/>
          </p:cNvSpPr>
          <p:nvPr>
            <p:ph type="sldImg"/>
          </p:nvPr>
        </p:nvSpPr>
        <p:spPr>
          <a:xfrm>
            <a:off x="1147763" y="687388"/>
            <a:ext cx="4567237" cy="3425825"/>
          </a:xfrm>
          <a:ln w="12700" cap="flat"/>
        </p:spPr>
      </p:sp>
      <p:sp>
        <p:nvSpPr>
          <p:cNvPr id="53252"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54275"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4D2AC1BD-A37F-4F75-9EEF-5CF52FFF4C2E}" type="slidenum">
              <a:rPr lang="en-GB" sz="1200">
                <a:solidFill>
                  <a:srgbClr val="000000"/>
                </a:solidFill>
                <a:latin typeface="Calibri" pitchFamily="34" charset="0"/>
              </a:rPr>
              <a:pPr algn="r" eaLnBrk="1" hangingPunct="1">
                <a:buFont typeface="Calibri" pitchFamily="34" charset="0"/>
                <a:buNone/>
              </a:pPr>
              <a:t>63</a:t>
            </a:fld>
            <a:endParaRPr lang="en-GB" sz="1200">
              <a:solidFill>
                <a:srgbClr val="000000"/>
              </a:solidFill>
              <a:latin typeface="Calibri" pitchFamily="34" charset="0"/>
            </a:endParaRPr>
          </a:p>
        </p:txBody>
      </p:sp>
      <p:sp>
        <p:nvSpPr>
          <p:cNvPr id="54276"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54277"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mtClean="0">
                <a:latin typeface="Times New Roman" pitchFamily="18" charset="0"/>
              </a:rPr>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55299"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721A406C-6A63-4C81-952E-956B75AD236B}" type="slidenum">
              <a:rPr lang="en-GB" sz="1200">
                <a:solidFill>
                  <a:srgbClr val="000000"/>
                </a:solidFill>
                <a:latin typeface="Calibri" pitchFamily="34" charset="0"/>
              </a:rPr>
              <a:pPr algn="r" eaLnBrk="1" hangingPunct="1">
                <a:buFont typeface="Calibri" pitchFamily="34" charset="0"/>
                <a:buNone/>
              </a:pPr>
              <a:t>64</a:t>
            </a:fld>
            <a:endParaRPr lang="en-GB" sz="1200">
              <a:solidFill>
                <a:srgbClr val="000000"/>
              </a:solidFill>
              <a:latin typeface="Calibri" pitchFamily="34" charset="0"/>
            </a:endParaRPr>
          </a:p>
        </p:txBody>
      </p:sp>
      <p:sp>
        <p:nvSpPr>
          <p:cNvPr id="55300"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55301"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mtClean="0">
                <a:latin typeface="Times New Roman" pitchFamily="18"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BFF763B-82A9-4D37-91E7-930D3545F667}" type="slidenum">
              <a:rPr lang="pt-BR" sz="1200" smtClean="0"/>
              <a:pPr eaLnBrk="1" hangingPunct="1"/>
              <a:t>3</a:t>
            </a:fld>
            <a:endParaRPr lang="pt-BR" sz="1200" smtClean="0"/>
          </a:p>
        </p:txBody>
      </p:sp>
      <p:sp>
        <p:nvSpPr>
          <p:cNvPr id="35843" name="Rectangle 2"/>
          <p:cNvSpPr>
            <a:spLocks noGrp="1" noRot="1" noChangeAspect="1" noChangeArrowheads="1" noTextEdit="1"/>
          </p:cNvSpPr>
          <p:nvPr>
            <p:ph type="sldImg"/>
          </p:nvPr>
        </p:nvSpPr>
        <p:spPr>
          <a:xfrm>
            <a:off x="1147763" y="687388"/>
            <a:ext cx="4567237" cy="3425825"/>
          </a:xfrm>
          <a:ln w="12700" cap="flat"/>
        </p:spPr>
      </p:sp>
      <p:sp>
        <p:nvSpPr>
          <p:cNvPr id="35844"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a:r>
              <a:rPr lang="pt-BR" smtClean="0">
                <a:latin typeface="Times New Roman" pitchFamily="18" charset="0"/>
              </a:rPr>
              <a:t>Horários:</a:t>
            </a:r>
          </a:p>
          <a:p>
            <a:pPr indent="400050"/>
            <a:endParaRPr lang="pt-BR" smtClean="0">
              <a:latin typeface="Times New Roman" pitchFamily="18" charset="0"/>
            </a:endParaRPr>
          </a:p>
          <a:p>
            <a:pPr marL="514350" lvl="1"/>
            <a:r>
              <a:rPr lang="pt-BR" smtClean="0">
                <a:latin typeface="Times New Roman" pitchFamily="18" charset="0"/>
              </a:rPr>
              <a:t>Horário do Curso:	______________________________</a:t>
            </a:r>
          </a:p>
          <a:p>
            <a:pPr marL="514350" lvl="1"/>
            <a:endParaRPr lang="pt-BR" smtClean="0">
              <a:latin typeface="Times New Roman" pitchFamily="18" charset="0"/>
            </a:endParaRPr>
          </a:p>
          <a:p>
            <a:pPr marL="514350" lvl="1"/>
            <a:r>
              <a:rPr lang="pt-BR" smtClean="0">
                <a:latin typeface="Times New Roman" pitchFamily="18" charset="0"/>
              </a:rPr>
              <a:t>Datas:		______________________________</a:t>
            </a:r>
          </a:p>
          <a:p>
            <a:pPr marL="514350" lvl="1"/>
            <a:endParaRPr lang="pt-BR" smtClean="0">
              <a:latin typeface="Times New Roman" pitchFamily="18" charset="0"/>
            </a:endParaRPr>
          </a:p>
          <a:p>
            <a:pPr marL="514350" lvl="1" algn="ctr"/>
            <a:endParaRPr lang="pt-BR" smtClean="0">
              <a:latin typeface="Times New Roman" pitchFamily="18" charset="0"/>
            </a:endParaRPr>
          </a:p>
          <a:p>
            <a:pPr marL="514350" lvl="1"/>
            <a:endParaRPr lang="pt-BR" smtClean="0">
              <a:latin typeface="Times New Roman" pitchFamily="18" charset="0"/>
            </a:endParaRPr>
          </a:p>
          <a:p>
            <a:pPr indent="400050"/>
            <a:endParaRPr lang="pt-BR" smtClean="0">
              <a:latin typeface="Times New Roman" pitchFamily="18" charset="0"/>
            </a:endParaRPr>
          </a:p>
          <a:p>
            <a:pPr indent="400050"/>
            <a:r>
              <a:rPr lang="pt-BR" smtClean="0">
                <a:latin typeface="Times New Roman" pitchFamily="18" charset="0"/>
              </a:rPr>
              <a:t>Acesso aos Computadores:</a:t>
            </a:r>
          </a:p>
          <a:p>
            <a:pPr marL="514350" lvl="1"/>
            <a:endParaRPr lang="pt-BR" smtClean="0">
              <a:latin typeface="Times New Roman" pitchFamily="18" charset="0"/>
            </a:endParaRPr>
          </a:p>
          <a:p>
            <a:pPr marL="514350" lvl="1"/>
            <a:r>
              <a:rPr lang="pt-BR" smtClean="0">
                <a:latin typeface="Times New Roman" pitchFamily="18" charset="0"/>
              </a:rPr>
              <a:t>Nome de Usuário:	______________________________</a:t>
            </a:r>
          </a:p>
          <a:p>
            <a:pPr marL="514350" lvl="1"/>
            <a:endParaRPr lang="pt-BR" smtClean="0">
              <a:latin typeface="Times New Roman" pitchFamily="18" charset="0"/>
            </a:endParaRPr>
          </a:p>
          <a:p>
            <a:pPr marL="514350" lvl="1"/>
            <a:r>
              <a:rPr lang="pt-BR" smtClean="0">
                <a:latin typeface="Times New Roman" pitchFamily="18" charset="0"/>
              </a:rPr>
              <a:t>Senha:		______________________________</a:t>
            </a:r>
          </a:p>
          <a:p>
            <a:pPr indent="400050"/>
            <a:endParaRPr lang="pt-BR" smtClean="0">
              <a:latin typeface="Times New Roman" pitchFamily="18" charset="0"/>
            </a:endParaRPr>
          </a:p>
        </p:txBody>
      </p:sp>
      <p:sp>
        <p:nvSpPr>
          <p:cNvPr id="35845" name="Rectangle 4"/>
          <p:cNvSpPr>
            <a:spLocks noChangeArrowheads="1"/>
          </p:cNvSpPr>
          <p:nvPr/>
        </p:nvSpPr>
        <p:spPr bwMode="auto">
          <a:xfrm>
            <a:off x="798513" y="5670550"/>
            <a:ext cx="5367337" cy="384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6479" tIns="44026" rIns="86479" bIns="44026">
            <a:spAutoFit/>
          </a:bodyPr>
          <a:lstStyle/>
          <a:p>
            <a:pPr defTabSz="865188"/>
            <a:r>
              <a:rPr lang="pt-BR" sz="1900">
                <a:latin typeface="Wingdings" pitchFamily="2" charset="2"/>
              </a:rPr>
              <a:t>ü</a:t>
            </a:r>
            <a:r>
              <a:rPr lang="pt-BR" sz="900">
                <a:latin typeface="Century Gothic" pitchFamily="34" charset="0"/>
              </a:rPr>
              <a:t>Programe-se para chegar sempre com 10 minutos de antecedência às aulas.</a:t>
            </a:r>
          </a:p>
        </p:txBody>
      </p:sp>
      <p:sp>
        <p:nvSpPr>
          <p:cNvPr id="35846" name="Rectangle 5"/>
          <p:cNvSpPr>
            <a:spLocks noChangeArrowheads="1"/>
          </p:cNvSpPr>
          <p:nvPr/>
        </p:nvSpPr>
        <p:spPr bwMode="auto">
          <a:xfrm>
            <a:off x="798513" y="7659688"/>
            <a:ext cx="5367337" cy="533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6479" tIns="44026" rIns="86479" bIns="44026">
            <a:spAutoFit/>
          </a:bodyPr>
          <a:lstStyle/>
          <a:p>
            <a:pPr defTabSz="865188"/>
            <a:r>
              <a:rPr lang="pt-BR" sz="1900">
                <a:latin typeface="Wingdings" pitchFamily="2" charset="2"/>
              </a:rPr>
              <a:t>ü</a:t>
            </a:r>
            <a:r>
              <a:rPr lang="pt-BR" sz="1900">
                <a:latin typeface="Century Gothic" pitchFamily="34" charset="0"/>
              </a:rPr>
              <a:t> </a:t>
            </a:r>
            <a:r>
              <a:rPr lang="pt-BR" sz="900">
                <a:latin typeface="Century Gothic" pitchFamily="34" charset="0"/>
              </a:rPr>
              <a:t>Mantenha cópias dos arquivos de exercícios, gravando-os em pen-drive ou enviando-os pela Internet para o seu e-mail.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5"/>
          <p:cNvSpPr txBox="1">
            <a:spLocks noGrp="1" noChangeArrowheads="1"/>
          </p:cNvSpPr>
          <p:nvPr/>
        </p:nvSpPr>
        <p:spPr bwMode="auto">
          <a:xfrm>
            <a:off x="3884613" y="0"/>
            <a:ext cx="296703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r>
              <a:rPr lang="en-GB" sz="1200">
                <a:solidFill>
                  <a:srgbClr val="000000"/>
                </a:solidFill>
                <a:latin typeface="Calibri" pitchFamily="34" charset="0"/>
              </a:rPr>
              <a:t>08/04/08</a:t>
            </a:r>
          </a:p>
        </p:txBody>
      </p:sp>
      <p:sp>
        <p:nvSpPr>
          <p:cNvPr id="56323" name="Rectangle 9"/>
          <p:cNvSpPr txBox="1">
            <a:spLocks noGrp="1"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buFont typeface="Calibri" pitchFamily="34" charset="0"/>
              <a:buNone/>
            </a:pPr>
            <a:fld id="{D169E818-392A-46A2-B131-56694380C175}" type="slidenum">
              <a:rPr lang="en-GB" sz="1200">
                <a:solidFill>
                  <a:srgbClr val="000000"/>
                </a:solidFill>
                <a:latin typeface="Calibri" pitchFamily="34" charset="0"/>
              </a:rPr>
              <a:pPr algn="r" eaLnBrk="1" hangingPunct="1">
                <a:buFont typeface="Calibri" pitchFamily="34" charset="0"/>
                <a:buNone/>
              </a:pPr>
              <a:t>65</a:t>
            </a:fld>
            <a:endParaRPr lang="en-GB" sz="1200">
              <a:solidFill>
                <a:srgbClr val="000000"/>
              </a:solidFill>
              <a:latin typeface="Calibri" pitchFamily="34" charset="0"/>
            </a:endParaRPr>
          </a:p>
        </p:txBody>
      </p:sp>
      <p:sp>
        <p:nvSpPr>
          <p:cNvPr id="56324"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a:p>
        </p:txBody>
      </p:sp>
      <p:sp>
        <p:nvSpPr>
          <p:cNvPr id="56325" name="Rectangle 2"/>
          <p:cNvSpPr>
            <a:spLocks noGrp="1" noChangeArrowheads="1"/>
          </p:cNvSpPr>
          <p:nvPr>
            <p:ph type="body"/>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de-DE" smtClean="0">
                <a:latin typeface="Times New Roman" pitchFamily="18" charset="0"/>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60F434-EDDE-46B4-BAAE-777E5ED23B49}" type="slidenum">
              <a:rPr lang="pt-BR" sz="1200" smtClean="0"/>
              <a:pPr eaLnBrk="1" hangingPunct="1"/>
              <a:t>66</a:t>
            </a:fld>
            <a:endParaRPr lang="pt-BR" sz="1200" smtClean="0"/>
          </a:p>
        </p:txBody>
      </p:sp>
      <p:sp>
        <p:nvSpPr>
          <p:cNvPr id="28675" name="Rectangle 2"/>
          <p:cNvSpPr>
            <a:spLocks noGrp="1" noRot="1" noChangeAspect="1" noChangeArrowheads="1" noTextEdit="1"/>
          </p:cNvSpPr>
          <p:nvPr>
            <p:ph type="sldImg"/>
          </p:nvPr>
        </p:nvSpPr>
        <p:spPr>
          <a:xfrm>
            <a:off x="1147763" y="687388"/>
            <a:ext cx="4567237" cy="3425825"/>
          </a:xfrm>
          <a:ln w="12700" cap="flat"/>
        </p:spPr>
      </p:sp>
      <p:sp>
        <p:nvSpPr>
          <p:cNvPr id="28676"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62E96A-C14E-47B3-B69A-DEACACCFCCCA}" type="slidenum">
              <a:rPr lang="pt-BR" sz="1200" smtClean="0"/>
              <a:pPr eaLnBrk="1" hangingPunct="1"/>
              <a:t>67</a:t>
            </a:fld>
            <a:endParaRPr lang="pt-BR" sz="1200" smtClean="0"/>
          </a:p>
        </p:txBody>
      </p:sp>
      <p:sp>
        <p:nvSpPr>
          <p:cNvPr id="29699" name="Rectangle 2"/>
          <p:cNvSpPr>
            <a:spLocks noGrp="1" noRot="1" noChangeAspect="1" noChangeArrowheads="1" noTextEdit="1"/>
          </p:cNvSpPr>
          <p:nvPr>
            <p:ph type="sldImg"/>
          </p:nvPr>
        </p:nvSpPr>
        <p:spPr>
          <a:xfrm>
            <a:off x="1147763" y="687388"/>
            <a:ext cx="4567237" cy="3425825"/>
          </a:xfrm>
          <a:ln w="12700" cap="flat"/>
        </p:spPr>
      </p:sp>
      <p:sp>
        <p:nvSpPr>
          <p:cNvPr id="29700"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260882-23E8-4BE2-B8B3-3835AF3B8495}" type="slidenum">
              <a:rPr lang="pt-BR" sz="1200" smtClean="0"/>
              <a:pPr eaLnBrk="1" hangingPunct="1"/>
              <a:t>68</a:t>
            </a:fld>
            <a:endParaRPr lang="pt-BR" sz="1200" smtClean="0"/>
          </a:p>
        </p:txBody>
      </p:sp>
      <p:sp>
        <p:nvSpPr>
          <p:cNvPr id="30723" name="Rectangle 2"/>
          <p:cNvSpPr>
            <a:spLocks noGrp="1" noRot="1" noChangeAspect="1" noChangeArrowheads="1" noTextEdit="1"/>
          </p:cNvSpPr>
          <p:nvPr>
            <p:ph type="sldImg"/>
          </p:nvPr>
        </p:nvSpPr>
        <p:spPr>
          <a:xfrm>
            <a:off x="1147763" y="687388"/>
            <a:ext cx="4567237" cy="3425825"/>
          </a:xfrm>
          <a:ln w="12700" cap="flat"/>
        </p:spPr>
      </p:sp>
      <p:sp>
        <p:nvSpPr>
          <p:cNvPr id="30724"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8F29775-C74B-43D3-9AF7-614FBBB939E6}" type="slidenum">
              <a:rPr lang="pt-BR" sz="1200" smtClean="0"/>
              <a:pPr eaLnBrk="1" hangingPunct="1"/>
              <a:t>69</a:t>
            </a:fld>
            <a:endParaRPr lang="pt-BR" sz="1200" smtClean="0"/>
          </a:p>
        </p:txBody>
      </p:sp>
      <p:sp>
        <p:nvSpPr>
          <p:cNvPr id="31747" name="Rectangle 2"/>
          <p:cNvSpPr>
            <a:spLocks noGrp="1" noRot="1" noChangeAspect="1" noChangeArrowheads="1" noTextEdit="1"/>
          </p:cNvSpPr>
          <p:nvPr>
            <p:ph type="sldImg"/>
          </p:nvPr>
        </p:nvSpPr>
        <p:spPr>
          <a:xfrm>
            <a:off x="1147763" y="687388"/>
            <a:ext cx="4567237" cy="3425825"/>
          </a:xfrm>
          <a:ln w="12700" cap="flat"/>
        </p:spPr>
      </p:sp>
      <p:sp>
        <p:nvSpPr>
          <p:cNvPr id="31748"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77770E3-5D1B-477C-AF8C-106F6572AB7F}" type="slidenum">
              <a:rPr lang="pt-BR" sz="1200" smtClean="0"/>
              <a:pPr eaLnBrk="1" hangingPunct="1"/>
              <a:t>70</a:t>
            </a:fld>
            <a:endParaRPr lang="pt-BR" sz="1200" smtClean="0"/>
          </a:p>
        </p:txBody>
      </p:sp>
      <p:sp>
        <p:nvSpPr>
          <p:cNvPr id="32771" name="Rectangle 2"/>
          <p:cNvSpPr>
            <a:spLocks noGrp="1" noRot="1" noChangeAspect="1" noChangeArrowheads="1" noTextEdit="1"/>
          </p:cNvSpPr>
          <p:nvPr>
            <p:ph type="sldImg"/>
          </p:nvPr>
        </p:nvSpPr>
        <p:spPr>
          <a:xfrm>
            <a:off x="1147763" y="687388"/>
            <a:ext cx="4567237" cy="3425825"/>
          </a:xfrm>
          <a:ln w="12700" cap="flat"/>
        </p:spPr>
      </p:sp>
      <p:sp>
        <p:nvSpPr>
          <p:cNvPr id="32772"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0215E2-EF06-453B-8BD7-76BCBABEA8D9}" type="slidenum">
              <a:rPr lang="pt-BR" sz="1200" smtClean="0"/>
              <a:pPr eaLnBrk="1" hangingPunct="1"/>
              <a:t>71</a:t>
            </a:fld>
            <a:endParaRPr lang="pt-BR" sz="1200" smtClean="0"/>
          </a:p>
        </p:txBody>
      </p:sp>
      <p:sp>
        <p:nvSpPr>
          <p:cNvPr id="33795" name="Rectangle 2"/>
          <p:cNvSpPr>
            <a:spLocks noGrp="1" noRot="1" noChangeAspect="1" noChangeArrowheads="1" noTextEdit="1"/>
          </p:cNvSpPr>
          <p:nvPr>
            <p:ph type="sldImg"/>
          </p:nvPr>
        </p:nvSpPr>
        <p:spPr>
          <a:xfrm>
            <a:off x="1147763" y="687388"/>
            <a:ext cx="4567237" cy="3425825"/>
          </a:xfrm>
          <a:ln w="12700" cap="flat"/>
        </p:spPr>
      </p:sp>
      <p:sp>
        <p:nvSpPr>
          <p:cNvPr id="33796"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8C9DA91-B181-4896-9F1E-69512DDC7C29}" type="slidenum">
              <a:rPr lang="pt-BR" sz="1200" smtClean="0"/>
              <a:pPr eaLnBrk="1" hangingPunct="1"/>
              <a:t>72</a:t>
            </a:fld>
            <a:endParaRPr lang="pt-BR" sz="1200" smtClean="0"/>
          </a:p>
        </p:txBody>
      </p:sp>
      <p:sp>
        <p:nvSpPr>
          <p:cNvPr id="34819" name="Rectangle 2"/>
          <p:cNvSpPr>
            <a:spLocks noGrp="1" noRot="1" noChangeAspect="1" noChangeArrowheads="1" noTextEdit="1"/>
          </p:cNvSpPr>
          <p:nvPr>
            <p:ph type="sldImg"/>
          </p:nvPr>
        </p:nvSpPr>
        <p:spPr>
          <a:xfrm>
            <a:off x="1147763" y="687388"/>
            <a:ext cx="4567237" cy="3425825"/>
          </a:xfrm>
          <a:ln w="12700" cap="flat"/>
        </p:spPr>
      </p:sp>
      <p:sp>
        <p:nvSpPr>
          <p:cNvPr id="34820"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E24BF46-423E-4CD2-846F-E68E6D661FED}" type="slidenum">
              <a:rPr lang="pt-BR" sz="1200" smtClean="0"/>
              <a:pPr eaLnBrk="1" hangingPunct="1"/>
              <a:t>73</a:t>
            </a:fld>
            <a:endParaRPr lang="pt-BR" sz="1200" smtClean="0"/>
          </a:p>
        </p:txBody>
      </p:sp>
      <p:sp>
        <p:nvSpPr>
          <p:cNvPr id="35843" name="Rectangle 2"/>
          <p:cNvSpPr>
            <a:spLocks noGrp="1" noRot="1" noChangeAspect="1" noChangeArrowheads="1" noTextEdit="1"/>
          </p:cNvSpPr>
          <p:nvPr>
            <p:ph type="sldImg"/>
          </p:nvPr>
        </p:nvSpPr>
        <p:spPr>
          <a:xfrm>
            <a:off x="1147763" y="687388"/>
            <a:ext cx="4567237" cy="3425825"/>
          </a:xfrm>
          <a:ln w="12700" cap="flat"/>
        </p:spPr>
      </p:sp>
      <p:sp>
        <p:nvSpPr>
          <p:cNvPr id="35844"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51E9AD-00A0-4FB3-881D-81F2BA1A5BB9}" type="slidenum">
              <a:rPr lang="pt-BR" sz="1200" smtClean="0"/>
              <a:pPr eaLnBrk="1" hangingPunct="1"/>
              <a:t>74</a:t>
            </a:fld>
            <a:endParaRPr lang="pt-BR" sz="1200" smtClean="0"/>
          </a:p>
        </p:txBody>
      </p:sp>
      <p:sp>
        <p:nvSpPr>
          <p:cNvPr id="36867" name="Rectangle 2"/>
          <p:cNvSpPr>
            <a:spLocks noGrp="1" noRot="1" noChangeAspect="1" noChangeArrowheads="1" noTextEdit="1"/>
          </p:cNvSpPr>
          <p:nvPr>
            <p:ph type="sldImg"/>
          </p:nvPr>
        </p:nvSpPr>
        <p:spPr>
          <a:xfrm>
            <a:off x="1147763" y="687388"/>
            <a:ext cx="4567237" cy="3425825"/>
          </a:xfrm>
          <a:ln w="12700" cap="flat"/>
        </p:spPr>
      </p:sp>
      <p:sp>
        <p:nvSpPr>
          <p:cNvPr id="36868"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8F1ED1-8D45-42D0-9CFF-5BC62EAD0E29}" type="slidenum">
              <a:rPr lang="pt-BR" sz="1200" smtClean="0"/>
              <a:pPr eaLnBrk="1" hangingPunct="1"/>
              <a:t>4</a:t>
            </a:fld>
            <a:endParaRPr lang="pt-BR" sz="1200" smtClean="0"/>
          </a:p>
        </p:txBody>
      </p:sp>
      <p:sp>
        <p:nvSpPr>
          <p:cNvPr id="36867"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AEA163B-0505-41C8-A0BB-9189CF453C7D}" type="slidenum">
              <a:rPr lang="pt-BR" sz="1200" smtClean="0"/>
              <a:pPr eaLnBrk="1" hangingPunct="1"/>
              <a:t>75</a:t>
            </a:fld>
            <a:endParaRPr lang="pt-BR" sz="1200" smtClean="0"/>
          </a:p>
        </p:txBody>
      </p:sp>
      <p:sp>
        <p:nvSpPr>
          <p:cNvPr id="37891" name="Rectangle 2"/>
          <p:cNvSpPr>
            <a:spLocks noGrp="1" noRot="1" noChangeAspect="1" noChangeArrowheads="1" noTextEdit="1"/>
          </p:cNvSpPr>
          <p:nvPr>
            <p:ph type="sldImg"/>
          </p:nvPr>
        </p:nvSpPr>
        <p:spPr>
          <a:xfrm>
            <a:off x="1147763" y="687388"/>
            <a:ext cx="4567237" cy="3425825"/>
          </a:xfrm>
          <a:ln w="12700" cap="flat"/>
        </p:spPr>
      </p:sp>
      <p:sp>
        <p:nvSpPr>
          <p:cNvPr id="37892"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C1DF343-B6FD-4700-B202-7BA08D097FD5}" type="slidenum">
              <a:rPr lang="pt-BR" sz="1200" smtClean="0"/>
              <a:pPr eaLnBrk="1" hangingPunct="1"/>
              <a:t>76</a:t>
            </a:fld>
            <a:endParaRPr lang="pt-BR" sz="1200" smtClean="0"/>
          </a:p>
        </p:txBody>
      </p:sp>
      <p:sp>
        <p:nvSpPr>
          <p:cNvPr id="38915" name="Rectangle 2"/>
          <p:cNvSpPr>
            <a:spLocks noGrp="1" noRot="1" noChangeAspect="1" noChangeArrowheads="1" noTextEdit="1"/>
          </p:cNvSpPr>
          <p:nvPr>
            <p:ph type="sldImg"/>
          </p:nvPr>
        </p:nvSpPr>
        <p:spPr>
          <a:xfrm>
            <a:off x="1147763" y="687388"/>
            <a:ext cx="4567237" cy="3425825"/>
          </a:xfrm>
          <a:ln w="12700" cap="flat"/>
        </p:spPr>
      </p:sp>
      <p:sp>
        <p:nvSpPr>
          <p:cNvPr id="38916"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924687-22C4-4B0E-93DB-856C3C9A650E}" type="slidenum">
              <a:rPr lang="pt-BR" sz="1200" smtClean="0"/>
              <a:pPr eaLnBrk="1" hangingPunct="1"/>
              <a:t>77</a:t>
            </a:fld>
            <a:endParaRPr lang="pt-BR" sz="1200" smtClean="0"/>
          </a:p>
        </p:txBody>
      </p:sp>
      <p:sp>
        <p:nvSpPr>
          <p:cNvPr id="39939" name="Rectangle 2"/>
          <p:cNvSpPr>
            <a:spLocks noGrp="1" noRot="1" noChangeAspect="1" noChangeArrowheads="1" noTextEdit="1"/>
          </p:cNvSpPr>
          <p:nvPr>
            <p:ph type="sldImg"/>
          </p:nvPr>
        </p:nvSpPr>
        <p:spPr>
          <a:xfrm>
            <a:off x="1147763" y="687388"/>
            <a:ext cx="4567237" cy="3425825"/>
          </a:xfrm>
          <a:ln w="12700" cap="flat"/>
        </p:spPr>
      </p:sp>
      <p:sp>
        <p:nvSpPr>
          <p:cNvPr id="39940"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FBFAC1E-3E51-4C7A-81E3-C2D8AA3F1611}" type="slidenum">
              <a:rPr lang="pt-BR" sz="1200" smtClean="0"/>
              <a:pPr eaLnBrk="1" hangingPunct="1"/>
              <a:t>78</a:t>
            </a:fld>
            <a:endParaRPr lang="pt-BR" sz="1200" smtClean="0"/>
          </a:p>
        </p:txBody>
      </p:sp>
      <p:sp>
        <p:nvSpPr>
          <p:cNvPr id="40963" name="Rectangle 2"/>
          <p:cNvSpPr>
            <a:spLocks noGrp="1" noRot="1" noChangeAspect="1" noChangeArrowheads="1" noTextEdit="1"/>
          </p:cNvSpPr>
          <p:nvPr>
            <p:ph type="sldImg"/>
          </p:nvPr>
        </p:nvSpPr>
        <p:spPr>
          <a:xfrm>
            <a:off x="1147763" y="687388"/>
            <a:ext cx="4567237" cy="3425825"/>
          </a:xfrm>
          <a:ln w="12700" cap="flat"/>
        </p:spPr>
      </p:sp>
      <p:sp>
        <p:nvSpPr>
          <p:cNvPr id="40964"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BC6B39-849A-4D50-8F97-270CB09E9BE3}" type="slidenum">
              <a:rPr lang="pt-BR" sz="1200" smtClean="0"/>
              <a:pPr eaLnBrk="1" hangingPunct="1"/>
              <a:t>79</a:t>
            </a:fld>
            <a:endParaRPr lang="pt-BR" sz="1200" smtClean="0"/>
          </a:p>
        </p:txBody>
      </p:sp>
      <p:sp>
        <p:nvSpPr>
          <p:cNvPr id="41987" name="Rectangle 2"/>
          <p:cNvSpPr>
            <a:spLocks noGrp="1" noRot="1" noChangeAspect="1" noChangeArrowheads="1" noTextEdit="1"/>
          </p:cNvSpPr>
          <p:nvPr>
            <p:ph type="sldImg"/>
          </p:nvPr>
        </p:nvSpPr>
        <p:spPr>
          <a:xfrm>
            <a:off x="1147763" y="687388"/>
            <a:ext cx="4567237" cy="3425825"/>
          </a:xfrm>
          <a:ln w="12700" cap="flat"/>
        </p:spPr>
      </p:sp>
      <p:sp>
        <p:nvSpPr>
          <p:cNvPr id="41988"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0DE0C7-024D-4482-9EF8-F18A7113B1FC}" type="slidenum">
              <a:rPr lang="pt-BR" sz="1200" smtClean="0"/>
              <a:pPr eaLnBrk="1" hangingPunct="1"/>
              <a:t>80</a:t>
            </a:fld>
            <a:endParaRPr lang="pt-BR" sz="1200" smtClean="0"/>
          </a:p>
        </p:txBody>
      </p:sp>
      <p:sp>
        <p:nvSpPr>
          <p:cNvPr id="43011" name="Rectangle 2"/>
          <p:cNvSpPr>
            <a:spLocks noGrp="1" noRot="1" noChangeAspect="1" noChangeArrowheads="1" noTextEdit="1"/>
          </p:cNvSpPr>
          <p:nvPr>
            <p:ph type="sldImg"/>
          </p:nvPr>
        </p:nvSpPr>
        <p:spPr>
          <a:xfrm>
            <a:off x="1147763" y="687388"/>
            <a:ext cx="4567237" cy="3425825"/>
          </a:xfrm>
          <a:ln w="12700" cap="flat"/>
        </p:spPr>
      </p:sp>
      <p:sp>
        <p:nvSpPr>
          <p:cNvPr id="43012"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BED9CE-EFB9-4568-9BF0-9AD8E08FD2BB}" type="slidenum">
              <a:rPr lang="pt-BR" sz="1200" smtClean="0"/>
              <a:pPr eaLnBrk="1" hangingPunct="1"/>
              <a:t>81</a:t>
            </a:fld>
            <a:endParaRPr lang="pt-BR" sz="1200" smtClean="0"/>
          </a:p>
        </p:txBody>
      </p:sp>
      <p:sp>
        <p:nvSpPr>
          <p:cNvPr id="44035" name="Rectangle 2"/>
          <p:cNvSpPr>
            <a:spLocks noGrp="1" noRot="1" noChangeAspect="1" noChangeArrowheads="1" noTextEdit="1"/>
          </p:cNvSpPr>
          <p:nvPr>
            <p:ph type="sldImg"/>
          </p:nvPr>
        </p:nvSpPr>
        <p:spPr>
          <a:xfrm>
            <a:off x="1147763" y="687388"/>
            <a:ext cx="4567237" cy="3425825"/>
          </a:xfrm>
          <a:ln w="12700" cap="flat"/>
        </p:spPr>
      </p:sp>
      <p:sp>
        <p:nvSpPr>
          <p:cNvPr id="44036"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F98B7C-FAF3-4BFF-B785-09AC72384AA8}" type="slidenum">
              <a:rPr lang="pt-BR" sz="1200" smtClean="0"/>
              <a:pPr eaLnBrk="1" hangingPunct="1"/>
              <a:t>82</a:t>
            </a:fld>
            <a:endParaRPr lang="pt-BR" sz="1200" smtClean="0"/>
          </a:p>
        </p:txBody>
      </p:sp>
      <p:sp>
        <p:nvSpPr>
          <p:cNvPr id="45059" name="Rectangle 2"/>
          <p:cNvSpPr>
            <a:spLocks noGrp="1" noRot="1" noChangeAspect="1" noChangeArrowheads="1" noTextEdit="1"/>
          </p:cNvSpPr>
          <p:nvPr>
            <p:ph type="sldImg"/>
          </p:nvPr>
        </p:nvSpPr>
        <p:spPr>
          <a:xfrm>
            <a:off x="1147763" y="687388"/>
            <a:ext cx="4567237" cy="3425825"/>
          </a:xfrm>
          <a:ln w="12700" cap="flat"/>
        </p:spPr>
      </p:sp>
      <p:sp>
        <p:nvSpPr>
          <p:cNvPr id="45060"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EB8AEC-A05D-4E3D-9450-D4D6261A4976}" type="slidenum">
              <a:rPr lang="pt-BR" sz="1200" smtClean="0"/>
              <a:pPr eaLnBrk="1" hangingPunct="1"/>
              <a:t>83</a:t>
            </a:fld>
            <a:endParaRPr lang="pt-BR" sz="1200" smtClean="0"/>
          </a:p>
        </p:txBody>
      </p:sp>
      <p:sp>
        <p:nvSpPr>
          <p:cNvPr id="46083" name="Rectangle 2"/>
          <p:cNvSpPr>
            <a:spLocks noGrp="1" noRot="1" noChangeAspect="1" noChangeArrowheads="1" noTextEdit="1"/>
          </p:cNvSpPr>
          <p:nvPr>
            <p:ph type="sldImg"/>
          </p:nvPr>
        </p:nvSpPr>
        <p:spPr>
          <a:xfrm>
            <a:off x="1147763" y="687388"/>
            <a:ext cx="4567237" cy="3425825"/>
          </a:xfrm>
          <a:ln w="12700" cap="flat"/>
        </p:spPr>
      </p:sp>
      <p:sp>
        <p:nvSpPr>
          <p:cNvPr id="46084"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CB8B97-D7C9-4771-A23C-A73EF5672E90}" type="slidenum">
              <a:rPr lang="pt-BR" sz="1200" smtClean="0"/>
              <a:pPr eaLnBrk="1" hangingPunct="1"/>
              <a:t>84</a:t>
            </a:fld>
            <a:endParaRPr lang="pt-BR" sz="1200" smtClean="0"/>
          </a:p>
        </p:txBody>
      </p:sp>
      <p:sp>
        <p:nvSpPr>
          <p:cNvPr id="47107" name="Rectangle 2"/>
          <p:cNvSpPr>
            <a:spLocks noGrp="1" noRot="1" noChangeAspect="1" noChangeArrowheads="1" noTextEdit="1"/>
          </p:cNvSpPr>
          <p:nvPr>
            <p:ph type="sldImg"/>
          </p:nvPr>
        </p:nvSpPr>
        <p:spPr>
          <a:xfrm>
            <a:off x="1147763" y="687388"/>
            <a:ext cx="4567237" cy="3425825"/>
          </a:xfrm>
          <a:ln w="12700" cap="flat"/>
        </p:spPr>
      </p:sp>
      <p:sp>
        <p:nvSpPr>
          <p:cNvPr id="47108"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C96016-2D73-4436-9789-7A6E54FA1BD4}" type="slidenum">
              <a:rPr lang="pt-BR" sz="1200" smtClean="0"/>
              <a:pPr eaLnBrk="1" hangingPunct="1"/>
              <a:t>5</a:t>
            </a:fld>
            <a:endParaRPr lang="pt-BR" sz="1200" smtClean="0"/>
          </a:p>
        </p:txBody>
      </p:sp>
      <p:sp>
        <p:nvSpPr>
          <p:cNvPr id="37891" name="Rectangle 2"/>
          <p:cNvSpPr>
            <a:spLocks noGrp="1" noRot="1" noChangeAspect="1" noChangeArrowheads="1" noTextEdit="1"/>
          </p:cNvSpPr>
          <p:nvPr>
            <p:ph type="sldImg"/>
          </p:nvPr>
        </p:nvSpPr>
        <p:spPr>
          <a:xfrm>
            <a:off x="1147763" y="687388"/>
            <a:ext cx="4567237" cy="3425825"/>
          </a:xfrm>
          <a:ln w="12700" cap="flat"/>
        </p:spPr>
      </p:sp>
      <p:sp>
        <p:nvSpPr>
          <p:cNvPr id="37892"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B8E24C-3D46-4591-B29A-72B9B8F0668C}" type="slidenum">
              <a:rPr lang="pt-BR" sz="1200" smtClean="0"/>
              <a:pPr eaLnBrk="1" hangingPunct="1"/>
              <a:t>85</a:t>
            </a:fld>
            <a:endParaRPr lang="pt-BR" sz="1200" smtClean="0"/>
          </a:p>
        </p:txBody>
      </p:sp>
      <p:sp>
        <p:nvSpPr>
          <p:cNvPr id="48131" name="Rectangle 2"/>
          <p:cNvSpPr>
            <a:spLocks noGrp="1" noRot="1" noChangeAspect="1" noChangeArrowheads="1" noTextEdit="1"/>
          </p:cNvSpPr>
          <p:nvPr>
            <p:ph type="sldImg"/>
          </p:nvPr>
        </p:nvSpPr>
        <p:spPr>
          <a:xfrm>
            <a:off x="1147763" y="687388"/>
            <a:ext cx="4567237" cy="3425825"/>
          </a:xfrm>
          <a:ln w="12700" cap="flat"/>
        </p:spPr>
      </p:sp>
      <p:sp>
        <p:nvSpPr>
          <p:cNvPr id="48132"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E3ABD0-2E68-4FC9-9B0D-1D81A23AD14E}" type="slidenum">
              <a:rPr lang="pt-BR" sz="1200" smtClean="0"/>
              <a:pPr eaLnBrk="1" hangingPunct="1"/>
              <a:t>87</a:t>
            </a:fld>
            <a:endParaRPr lang="pt-BR" sz="1200" smtClean="0"/>
          </a:p>
        </p:txBody>
      </p:sp>
      <p:sp>
        <p:nvSpPr>
          <p:cNvPr id="49155" name="Rectangle 2"/>
          <p:cNvSpPr>
            <a:spLocks noGrp="1" noRot="1" noChangeAspect="1" noChangeArrowheads="1" noTextEdit="1"/>
          </p:cNvSpPr>
          <p:nvPr>
            <p:ph type="sldImg"/>
          </p:nvPr>
        </p:nvSpPr>
        <p:spPr>
          <a:xfrm>
            <a:off x="1147763" y="687388"/>
            <a:ext cx="4567237" cy="3425825"/>
          </a:xfrm>
          <a:ln w="12700" cap="flat"/>
        </p:spPr>
      </p:sp>
      <p:sp>
        <p:nvSpPr>
          <p:cNvPr id="49156"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37B0B0-7F68-439E-A2FD-9567FE3692FB}" type="slidenum">
              <a:rPr lang="pt-BR" sz="1200" smtClean="0"/>
              <a:pPr eaLnBrk="1" hangingPunct="1"/>
              <a:t>6</a:t>
            </a:fld>
            <a:endParaRPr lang="pt-BR" sz="1200" smtClean="0"/>
          </a:p>
        </p:txBody>
      </p:sp>
      <p:sp>
        <p:nvSpPr>
          <p:cNvPr id="38915" name="Rectangle 2"/>
          <p:cNvSpPr>
            <a:spLocks noGrp="1" noRot="1" noChangeAspect="1" noChangeArrowheads="1" noTextEdit="1"/>
          </p:cNvSpPr>
          <p:nvPr>
            <p:ph type="sldImg"/>
          </p:nvPr>
        </p:nvSpPr>
        <p:spPr>
          <a:xfrm>
            <a:off x="1147763" y="687388"/>
            <a:ext cx="4567237" cy="3425825"/>
          </a:xfrm>
          <a:ln w="12700" cap="flat"/>
        </p:spPr>
      </p:sp>
      <p:sp>
        <p:nvSpPr>
          <p:cNvPr id="38916"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D5049A-A4B4-4150-87A5-322292B43062}" type="slidenum">
              <a:rPr lang="pt-BR" sz="1200" smtClean="0"/>
              <a:pPr eaLnBrk="1" hangingPunct="1"/>
              <a:t>7</a:t>
            </a:fld>
            <a:endParaRPr lang="pt-BR" sz="1200" smtClean="0"/>
          </a:p>
        </p:txBody>
      </p:sp>
      <p:sp>
        <p:nvSpPr>
          <p:cNvPr id="39939" name="Rectangle 2"/>
          <p:cNvSpPr>
            <a:spLocks noGrp="1" noRot="1" noChangeAspect="1" noChangeArrowheads="1" noTextEdit="1"/>
          </p:cNvSpPr>
          <p:nvPr>
            <p:ph type="sldImg"/>
          </p:nvPr>
        </p:nvSpPr>
        <p:spPr>
          <a:xfrm>
            <a:off x="1147763" y="687388"/>
            <a:ext cx="4567237" cy="3425825"/>
          </a:xfrm>
          <a:ln w="12700" cap="flat"/>
        </p:spPr>
      </p:sp>
      <p:sp>
        <p:nvSpPr>
          <p:cNvPr id="39940"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FE19F8-7D12-4F56-8DFB-1C997DF86F2D}" type="slidenum">
              <a:rPr lang="pt-BR" sz="1200" smtClean="0"/>
              <a:pPr eaLnBrk="1" hangingPunct="1"/>
              <a:t>8</a:t>
            </a:fld>
            <a:endParaRPr lang="pt-BR" sz="1200" smtClean="0"/>
          </a:p>
        </p:txBody>
      </p:sp>
      <p:sp>
        <p:nvSpPr>
          <p:cNvPr id="40963" name="Rectangle 2"/>
          <p:cNvSpPr>
            <a:spLocks noGrp="1" noRot="1" noChangeAspect="1" noChangeArrowheads="1" noTextEdit="1"/>
          </p:cNvSpPr>
          <p:nvPr>
            <p:ph type="sldImg"/>
          </p:nvPr>
        </p:nvSpPr>
        <p:spPr>
          <a:xfrm>
            <a:off x="1147763" y="687388"/>
            <a:ext cx="4567237" cy="3425825"/>
          </a:xfrm>
          <a:ln w="12700" cap="flat"/>
        </p:spPr>
      </p:sp>
      <p:sp>
        <p:nvSpPr>
          <p:cNvPr id="40964"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endParaRPr lang="pt-BR" sz="10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06943EE-FB3B-4433-9D60-6A5B7DE2EC3B}" type="slidenum">
              <a:rPr lang="pt-BR" sz="1200" smtClean="0"/>
              <a:pPr eaLnBrk="1" hangingPunct="1"/>
              <a:t>9</a:t>
            </a:fld>
            <a:endParaRPr lang="pt-BR" sz="1200" smtClean="0"/>
          </a:p>
        </p:txBody>
      </p:sp>
      <p:sp>
        <p:nvSpPr>
          <p:cNvPr id="41987" name="Rectangle 2"/>
          <p:cNvSpPr>
            <a:spLocks noGrp="1" noRot="1" noChangeAspect="1" noChangeArrowheads="1" noTextEdit="1"/>
          </p:cNvSpPr>
          <p:nvPr>
            <p:ph type="sldImg"/>
          </p:nvPr>
        </p:nvSpPr>
        <p:spPr>
          <a:xfrm>
            <a:off x="1147763" y="687388"/>
            <a:ext cx="4567237" cy="3425825"/>
          </a:xfrm>
          <a:ln w="12700" cap="flat"/>
        </p:spPr>
      </p:sp>
      <p:sp>
        <p:nvSpPr>
          <p:cNvPr id="41988" name="Rectangle 3"/>
          <p:cNvSpPr>
            <a:spLocks noGrp="1" noChangeArrowheads="1"/>
          </p:cNvSpPr>
          <p:nvPr>
            <p:ph type="body" idx="1"/>
          </p:nvPr>
        </p:nvSpPr>
        <p:spPr>
          <a:xfrm>
            <a:off x="692150" y="4343400"/>
            <a:ext cx="5832475" cy="3973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6" tIns="45598" rIns="91196" bIns="45598"/>
          <a:lstStyle/>
          <a:p>
            <a:pPr indent="400050" eaLnBrk="1" hangingPunct="1">
              <a:lnSpc>
                <a:spcPct val="80000"/>
              </a:lnSpc>
            </a:pPr>
            <a:r>
              <a:rPr lang="pt-BR" sz="1000" smtClean="0">
                <a:latin typeface="Times New Roman" pitchFamily="18" charset="0"/>
              </a:rPr>
              <a:t>Professor:</a:t>
            </a:r>
          </a:p>
          <a:p>
            <a:pPr indent="400050"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Nome:		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E-mail:		 ______________________________</a:t>
            </a:r>
          </a:p>
          <a:p>
            <a:pPr marL="514350" lvl="1" eaLnBrk="1" hangingPunct="1">
              <a:lnSpc>
                <a:spcPct val="80000"/>
              </a:lnSpc>
            </a:pPr>
            <a:endParaRPr lang="pt-BR" sz="1000" smtClean="0">
              <a:latin typeface="Times New Roman" pitchFamily="18" charset="0"/>
            </a:endParaRPr>
          </a:p>
          <a:p>
            <a:pPr indent="400050" eaLnBrk="1" hangingPunct="1">
              <a:lnSpc>
                <a:spcPct val="80000"/>
              </a:lnSpc>
            </a:pPr>
            <a:r>
              <a:rPr lang="pt-BR" sz="1000" smtClean="0">
                <a:latin typeface="Times New Roman" pitchFamily="18" charset="0"/>
              </a:rPr>
              <a:t>Aluno:</a:t>
            </a:r>
          </a:p>
          <a:p>
            <a:pPr marL="514350" lvl="1" eaLnBrk="1" hangingPunct="1">
              <a:lnSpc>
                <a:spcPct val="80000"/>
              </a:lnSpc>
            </a:pPr>
            <a:r>
              <a:rPr lang="pt-BR" sz="1000" smtClean="0">
                <a:latin typeface="Times New Roman" pitchFamily="18" charset="0"/>
              </a:rPr>
              <a:t>Nome, empresa, cargo, experiências anteriores.</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endParaRPr lang="pt-BR" sz="1000" smtClean="0">
              <a:latin typeface="Times New Roman" pitchFamily="18" charset="0"/>
            </a:endParaRPr>
          </a:p>
          <a:p>
            <a:pPr marL="514350" lvl="1" eaLnBrk="1" hangingPunct="1">
              <a:lnSpc>
                <a:spcPct val="80000"/>
              </a:lnSpc>
            </a:pPr>
            <a:endParaRPr lang="pt-BR" sz="1000" smtClean="0">
              <a:latin typeface="Times New Roman" pitchFamily="18" charset="0"/>
            </a:endParaRP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Expectativas: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r>
              <a:rPr lang="pt-BR" sz="1000" smtClean="0">
                <a:latin typeface="Times New Roman" pitchFamily="18" charset="0"/>
              </a:rPr>
              <a:t>	</a:t>
            </a: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marL="514350" lvl="1" eaLnBrk="1" hangingPunct="1">
              <a:lnSpc>
                <a:spcPct val="80000"/>
              </a:lnSpc>
            </a:pPr>
            <a:endParaRPr lang="pt-BR" sz="1000" smtClean="0">
              <a:latin typeface="Times New Roman" pitchFamily="18" charset="0"/>
            </a:endParaRPr>
          </a:p>
          <a:p>
            <a:pPr marL="514350" lvl="1" eaLnBrk="1" hangingPunct="1">
              <a:lnSpc>
                <a:spcPct val="80000"/>
              </a:lnSpc>
            </a:pPr>
            <a:r>
              <a:rPr lang="pt-BR" sz="1000" smtClean="0">
                <a:latin typeface="Times New Roman" pitchFamily="18" charset="0"/>
              </a:rPr>
              <a:t>		 ______________________________________________________</a:t>
            </a:r>
          </a:p>
          <a:p>
            <a:pPr indent="400050" eaLnBrk="1" hangingPunct="1">
              <a:lnSpc>
                <a:spcPct val="80000"/>
              </a:lnSpc>
            </a:pPr>
            <a:endParaRPr lang="pt-BR" sz="10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B88C7DE-9150-4D93-A004-D3CCDC555D47}" type="slidenum">
              <a:rPr lang="pt-BR"/>
              <a:pPr>
                <a:defRPr/>
              </a:pPr>
              <a:t>‹nº›</a:t>
            </a:fld>
            <a:endParaRPr lang="pt-BR"/>
          </a:p>
        </p:txBody>
      </p:sp>
    </p:spTree>
    <p:extLst>
      <p:ext uri="{BB962C8B-B14F-4D97-AF65-F5344CB8AC3E}">
        <p14:creationId xmlns:p14="http://schemas.microsoft.com/office/powerpoint/2010/main" val="164267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6665856-966D-4CF2-BB3B-C501A8325115}" type="slidenum">
              <a:rPr lang="pt-BR"/>
              <a:pPr>
                <a:defRPr/>
              </a:pPr>
              <a:t>‹nº›</a:t>
            </a:fld>
            <a:endParaRPr lang="pt-BR"/>
          </a:p>
        </p:txBody>
      </p:sp>
    </p:spTree>
    <p:extLst>
      <p:ext uri="{BB962C8B-B14F-4D97-AF65-F5344CB8AC3E}">
        <p14:creationId xmlns:p14="http://schemas.microsoft.com/office/powerpoint/2010/main" val="314737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948642C-C95D-41FB-BA27-31B866D235EA}" type="slidenum">
              <a:rPr lang="pt-BR"/>
              <a:pPr>
                <a:defRPr/>
              </a:pPr>
              <a:t>‹nº›</a:t>
            </a:fld>
            <a:endParaRPr lang="pt-BR"/>
          </a:p>
        </p:txBody>
      </p:sp>
    </p:spTree>
    <p:extLst>
      <p:ext uri="{BB962C8B-B14F-4D97-AF65-F5344CB8AC3E}">
        <p14:creationId xmlns:p14="http://schemas.microsoft.com/office/powerpoint/2010/main" val="243746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858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AC2340D-F40F-40A1-A672-6A771182B06C}" type="slidenum">
              <a:rPr lang="pt-BR"/>
              <a:pPr>
                <a:defRPr/>
              </a:pPr>
              <a:t>‹nº›</a:t>
            </a:fld>
            <a:endParaRPr lang="pt-BR"/>
          </a:p>
        </p:txBody>
      </p:sp>
    </p:spTree>
    <p:extLst>
      <p:ext uri="{BB962C8B-B14F-4D97-AF65-F5344CB8AC3E}">
        <p14:creationId xmlns:p14="http://schemas.microsoft.com/office/powerpoint/2010/main" val="92881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extLst>
      <p:ext uri="{BB962C8B-B14F-4D97-AF65-F5344CB8AC3E}">
        <p14:creationId xmlns:p14="http://schemas.microsoft.com/office/powerpoint/2010/main" val="90027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23744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264722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095526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70992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194635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2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BD9A28D-8E44-43FA-AEB7-3CC7CB5701B4}" type="slidenum">
              <a:rPr lang="pt-BR"/>
              <a:pPr>
                <a:defRPr/>
              </a:pPr>
              <a:t>‹nº›</a:t>
            </a:fld>
            <a:endParaRPr lang="pt-BR"/>
          </a:p>
        </p:txBody>
      </p:sp>
    </p:spTree>
    <p:extLst>
      <p:ext uri="{BB962C8B-B14F-4D97-AF65-F5344CB8AC3E}">
        <p14:creationId xmlns:p14="http://schemas.microsoft.com/office/powerpoint/2010/main" val="2338553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3306384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121876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829657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683497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66120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E53FCEE-6D90-42C2-90BE-C79119EBEAC8}" type="slidenum">
              <a:rPr lang="pt-BR"/>
              <a:pPr>
                <a:defRPr/>
              </a:pPr>
              <a:t>‹nº›</a:t>
            </a:fld>
            <a:endParaRPr lang="pt-BR"/>
          </a:p>
        </p:txBody>
      </p:sp>
    </p:spTree>
    <p:extLst>
      <p:ext uri="{BB962C8B-B14F-4D97-AF65-F5344CB8AC3E}">
        <p14:creationId xmlns:p14="http://schemas.microsoft.com/office/powerpoint/2010/main" val="28842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DE516071-A9D9-464F-96D7-542D568CFE72}" type="slidenum">
              <a:rPr lang="pt-BR"/>
              <a:pPr>
                <a:defRPr/>
              </a:pPr>
              <a:t>‹nº›</a:t>
            </a:fld>
            <a:endParaRPr lang="pt-BR"/>
          </a:p>
        </p:txBody>
      </p:sp>
    </p:spTree>
    <p:extLst>
      <p:ext uri="{BB962C8B-B14F-4D97-AF65-F5344CB8AC3E}">
        <p14:creationId xmlns:p14="http://schemas.microsoft.com/office/powerpoint/2010/main" val="422558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5DEED96E-457B-475D-93DF-42D705C35737}" type="slidenum">
              <a:rPr lang="pt-BR"/>
              <a:pPr>
                <a:defRPr/>
              </a:pPr>
              <a:t>‹nº›</a:t>
            </a:fld>
            <a:endParaRPr lang="pt-BR"/>
          </a:p>
        </p:txBody>
      </p:sp>
    </p:spTree>
    <p:extLst>
      <p:ext uri="{BB962C8B-B14F-4D97-AF65-F5344CB8AC3E}">
        <p14:creationId xmlns:p14="http://schemas.microsoft.com/office/powerpoint/2010/main" val="206623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2395F328-EAE4-4F5F-8BD8-D452A48AAC0B}" type="slidenum">
              <a:rPr lang="pt-BR"/>
              <a:pPr>
                <a:defRPr/>
              </a:pPr>
              <a:t>‹nº›</a:t>
            </a:fld>
            <a:endParaRPr lang="pt-BR"/>
          </a:p>
        </p:txBody>
      </p:sp>
    </p:spTree>
    <p:extLst>
      <p:ext uri="{BB962C8B-B14F-4D97-AF65-F5344CB8AC3E}">
        <p14:creationId xmlns:p14="http://schemas.microsoft.com/office/powerpoint/2010/main" val="62446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F40A5875-8761-4FE7-B2B1-338B7BAF5371}" type="slidenum">
              <a:rPr lang="pt-BR"/>
              <a:pPr>
                <a:defRPr/>
              </a:pPr>
              <a:t>‹nº›</a:t>
            </a:fld>
            <a:endParaRPr lang="pt-BR"/>
          </a:p>
        </p:txBody>
      </p:sp>
    </p:spTree>
    <p:extLst>
      <p:ext uri="{BB962C8B-B14F-4D97-AF65-F5344CB8AC3E}">
        <p14:creationId xmlns:p14="http://schemas.microsoft.com/office/powerpoint/2010/main" val="237798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7067078-6992-4DEF-A49A-DFE5F9A60C61}" type="slidenum">
              <a:rPr lang="pt-BR"/>
              <a:pPr>
                <a:defRPr/>
              </a:pPr>
              <a:t>‹nº›</a:t>
            </a:fld>
            <a:endParaRPr lang="pt-BR"/>
          </a:p>
        </p:txBody>
      </p:sp>
    </p:spTree>
    <p:extLst>
      <p:ext uri="{BB962C8B-B14F-4D97-AF65-F5344CB8AC3E}">
        <p14:creationId xmlns:p14="http://schemas.microsoft.com/office/powerpoint/2010/main" val="351996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43C4D6DD-EE86-40CA-BF19-5FEA756DE880}" type="slidenum">
              <a:rPr lang="pt-BR"/>
              <a:pPr>
                <a:defRPr/>
              </a:pPr>
              <a:t>‹nº›</a:t>
            </a:fld>
            <a:endParaRPr lang="pt-BR"/>
          </a:p>
        </p:txBody>
      </p:sp>
    </p:spTree>
    <p:extLst>
      <p:ext uri="{BB962C8B-B14F-4D97-AF65-F5344CB8AC3E}">
        <p14:creationId xmlns:p14="http://schemas.microsoft.com/office/powerpoint/2010/main" val="339864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73795EC-3E01-40D2-AFF2-5793EF3483F2}"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5" name="Text Box 2"/>
          <p:cNvSpPr txBox="1">
            <a:spLocks noChangeArrowheads="1"/>
          </p:cNvSpPr>
          <p:nvPr/>
        </p:nvSpPr>
        <p:spPr bwMode="auto">
          <a:xfrm>
            <a:off x="2051720" y="2708920"/>
            <a:ext cx="504056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SzPct val="100000"/>
              <a:buFont typeface="Orator" charset="0"/>
              <a:buNone/>
            </a:pPr>
            <a:r>
              <a:rPr lang="en-GB" sz="2000" dirty="0" err="1">
                <a:solidFill>
                  <a:srgbClr val="FFFFFF"/>
                </a:solidFill>
                <a:latin typeface="Orator" charset="0"/>
                <a:ea typeface="ＭＳ Ｐゴシック" pitchFamily="34" charset="-128"/>
              </a:rPr>
              <a:t>Programação</a:t>
            </a:r>
            <a:r>
              <a:rPr lang="en-GB" sz="2000" dirty="0">
                <a:solidFill>
                  <a:srgbClr val="FFFFFF"/>
                </a:solidFill>
                <a:latin typeface="Orator" charset="0"/>
                <a:ea typeface="ＭＳ Ｐゴシック" pitchFamily="34" charset="-128"/>
              </a:rPr>
              <a:t> de </a:t>
            </a:r>
            <a:r>
              <a:rPr lang="en-GB" sz="2000" dirty="0" err="1" smtClean="0">
                <a:solidFill>
                  <a:srgbClr val="FFFFFF"/>
                </a:solidFill>
                <a:latin typeface="Orator" charset="0"/>
                <a:ea typeface="ＭＳ Ｐゴシック" pitchFamily="34" charset="-128"/>
              </a:rPr>
              <a:t>Jogos</a:t>
            </a:r>
            <a:r>
              <a:rPr lang="en-GB" sz="2000" dirty="0" smtClean="0">
                <a:solidFill>
                  <a:srgbClr val="FFFFFF"/>
                </a:solidFill>
                <a:latin typeface="Orator" charset="0"/>
                <a:ea typeface="ＭＳ Ｐゴシック" pitchFamily="34" charset="-128"/>
              </a:rPr>
              <a:t> – </a:t>
            </a:r>
            <a:r>
              <a:rPr lang="en-GB" sz="2000" dirty="0" err="1" smtClean="0">
                <a:solidFill>
                  <a:srgbClr val="FFFFFF"/>
                </a:solidFill>
                <a:latin typeface="Orator" charset="0"/>
                <a:ea typeface="ＭＳ Ｐゴシック" pitchFamily="34" charset="-128"/>
              </a:rPr>
              <a:t>Aula</a:t>
            </a:r>
            <a:r>
              <a:rPr lang="en-GB" sz="2000" dirty="0" smtClean="0">
                <a:solidFill>
                  <a:srgbClr val="FFFFFF"/>
                </a:solidFill>
                <a:latin typeface="Orator" charset="0"/>
                <a:ea typeface="ＭＳ Ｐゴシック" pitchFamily="34" charset="-128"/>
              </a:rPr>
              <a:t> 1, 2 ,3,4 e 5</a:t>
            </a:r>
          </a:p>
        </p:txBody>
      </p:sp>
      <p:grpSp>
        <p:nvGrpSpPr>
          <p:cNvPr id="3076" name="Group 4"/>
          <p:cNvGrpSpPr>
            <a:grpSpLocks/>
          </p:cNvGrpSpPr>
          <p:nvPr/>
        </p:nvGrpSpPr>
        <p:grpSpPr bwMode="auto">
          <a:xfrm>
            <a:off x="4356100" y="5949950"/>
            <a:ext cx="1295400" cy="841375"/>
            <a:chOff x="2744" y="3748"/>
            <a:chExt cx="816" cy="530"/>
          </a:xfrm>
        </p:grpSpPr>
        <p:sp>
          <p:nvSpPr>
            <p:cNvPr id="3077" name="Rectangle 5"/>
            <p:cNvSpPr>
              <a:spLocks noChangeArrowheads="1"/>
            </p:cNvSpPr>
            <p:nvPr/>
          </p:nvSpPr>
          <p:spPr bwMode="auto">
            <a:xfrm>
              <a:off x="2744" y="3748"/>
              <a:ext cx="817" cy="531"/>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buClr>
                  <a:srgbClr val="000000"/>
                </a:buClr>
                <a:buSzPct val="100000"/>
                <a:buFont typeface="Arial" charset="0"/>
                <a:buNone/>
              </a:pPr>
              <a:endParaRPr lang="de-DE">
                <a:solidFill>
                  <a:schemeClr val="bg1"/>
                </a:solidFill>
                <a:latin typeface="Arial" charset="0"/>
                <a:ea typeface="ＭＳ Ｐゴシック" pitchFamily="34" charset="-128"/>
              </a:endParaRPr>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5" y="3748"/>
              <a:ext cx="635"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7" name="Text Box 2"/>
          <p:cNvSpPr txBox="1">
            <a:spLocks noChangeArrowheads="1"/>
          </p:cNvSpPr>
          <p:nvPr/>
        </p:nvSpPr>
        <p:spPr bwMode="auto">
          <a:xfrm>
            <a:off x="4608513" y="3452527"/>
            <a:ext cx="366297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SzPct val="100000"/>
              <a:buFont typeface="Orator" charset="0"/>
              <a:buNone/>
            </a:pPr>
            <a:r>
              <a:rPr lang="en-GB" sz="2000" dirty="0" smtClean="0">
                <a:solidFill>
                  <a:srgbClr val="FFFFFF"/>
                </a:solidFill>
                <a:latin typeface="Orator" charset="0"/>
                <a:ea typeface="ＭＳ Ｐゴシック" pitchFamily="34" charset="-128"/>
              </a:rPr>
              <a:t>Prof. Yves J. Albuquerque</a:t>
            </a:r>
            <a:endParaRPr lang="en-GB" sz="2000"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O </a:t>
            </a:r>
            <a:r>
              <a:rPr lang="pt-BR" i="1" smtClean="0">
                <a:solidFill>
                  <a:schemeClr val="bg1"/>
                </a:solidFill>
              </a:rPr>
              <a:t>framework </a:t>
            </a:r>
            <a:r>
              <a:rPr lang="pt-BR" smtClean="0">
                <a:solidFill>
                  <a:schemeClr val="bg1"/>
                </a:solidFill>
              </a:rPr>
              <a:t>DotNet</a:t>
            </a:r>
          </a:p>
        </p:txBody>
      </p:sp>
      <p:sp>
        <p:nvSpPr>
          <p:cNvPr id="12291" name="Rectangle 3"/>
          <p:cNvSpPr>
            <a:spLocks noGrp="1" noChangeArrowheads="1"/>
          </p:cNvSpPr>
          <p:nvPr>
            <p:ph type="subTitle" idx="1"/>
          </p:nvPr>
        </p:nvSpPr>
        <p:spPr bwMode="auto">
          <a:xfrm>
            <a:off x="251520" y="2060575"/>
            <a:ext cx="8641655"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a:lnSpc>
                <a:spcPct val="90000"/>
              </a:lnSpc>
            </a:pPr>
            <a:r>
              <a:rPr lang="pt-BR" sz="2400" dirty="0" smtClean="0"/>
              <a:t>O </a:t>
            </a:r>
            <a:r>
              <a:rPr lang="pt-BR" sz="2400" i="1" dirty="0" smtClean="0"/>
              <a:t>framework </a:t>
            </a:r>
            <a:r>
              <a:rPr lang="pt-BR" sz="2400" dirty="0" err="1" smtClean="0"/>
              <a:t>DotNet</a:t>
            </a:r>
            <a:r>
              <a:rPr lang="pt-BR" sz="2400" dirty="0" smtClean="0"/>
              <a:t> é uma iniciativa da Microsoft para servir como evolução dos modelos de programação para web, web </a:t>
            </a:r>
            <a:r>
              <a:rPr lang="pt-BR" sz="2400" dirty="0" err="1" smtClean="0"/>
              <a:t>services</a:t>
            </a:r>
            <a:r>
              <a:rPr lang="pt-BR" sz="2400" dirty="0" smtClean="0"/>
              <a:t>, aplicações desktop, jogos, etc. </a:t>
            </a:r>
          </a:p>
          <a:p>
            <a:pPr algn="l">
              <a:lnSpc>
                <a:spcPct val="90000"/>
              </a:lnSpc>
            </a:pPr>
            <a:endParaRPr lang="pt-BR" sz="2400" dirty="0" smtClean="0"/>
          </a:p>
          <a:p>
            <a:pPr algn="l">
              <a:lnSpc>
                <a:spcPct val="90000"/>
              </a:lnSpc>
            </a:pPr>
            <a:r>
              <a:rPr lang="pt-BR" sz="2400" dirty="0" smtClean="0"/>
              <a:t>Nasceu da necessidade da Microsoft de dar uma resposta ao desenvolvimento orientado a objetos em Java da Sun </a:t>
            </a:r>
            <a:r>
              <a:rPr lang="pt-BR" sz="2400" dirty="0" err="1" smtClean="0"/>
              <a:t>MicroSystems</a:t>
            </a:r>
            <a:r>
              <a:rPr lang="pt-BR" sz="2400" dirty="0" smtClean="0"/>
              <a:t> (atualmente pertencente à Oracle). </a:t>
            </a:r>
          </a:p>
          <a:p>
            <a:pPr algn="l">
              <a:lnSpc>
                <a:spcPct val="90000"/>
              </a:lnSpc>
            </a:pPr>
            <a:endParaRPr lang="pt-BR" sz="2400" dirty="0" smtClean="0"/>
          </a:p>
          <a:p>
            <a:pPr algn="l">
              <a:lnSpc>
                <a:spcPct val="90000"/>
              </a:lnSpc>
            </a:pPr>
            <a:r>
              <a:rPr lang="pt-BR" sz="2400" dirty="0" smtClean="0"/>
              <a:t>É uma unificação das várias plataformas de desenvolvimento Microsoft</a:t>
            </a:r>
          </a:p>
          <a:p>
            <a:pPr lvl="1" algn="l" eaLnBrk="1" hangingPunct="1"/>
            <a:endParaRPr lang="pt-BR" sz="2400" dirty="0" smtClean="0"/>
          </a:p>
        </p:txBody>
      </p:sp>
      <p:pic>
        <p:nvPicPr>
          <p:cNvPr id="12292"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04813"/>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50825" y="260350"/>
            <a:ext cx="7056438"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rPr>
              <a:t>O </a:t>
            </a:r>
            <a:r>
              <a:rPr lang="pt-BR" i="1" smtClean="0">
                <a:solidFill>
                  <a:schemeClr val="bg1"/>
                </a:solidFill>
              </a:rPr>
              <a:t>framework </a:t>
            </a:r>
            <a:r>
              <a:rPr lang="pt-BR" smtClean="0">
                <a:solidFill>
                  <a:schemeClr val="bg1"/>
                </a:solidFill>
              </a:rPr>
              <a:t>DotNet</a:t>
            </a:r>
          </a:p>
        </p:txBody>
      </p:sp>
      <p:pic>
        <p:nvPicPr>
          <p:cNvPr id="13315" name="Picture 2" descr="NET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346325"/>
            <a:ext cx="29210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Imagem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04813"/>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50825" y="260350"/>
            <a:ext cx="7056438"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rPr>
              <a:t>O </a:t>
            </a:r>
            <a:r>
              <a:rPr lang="pt-BR" i="1" smtClean="0">
                <a:solidFill>
                  <a:schemeClr val="bg1"/>
                </a:solidFill>
              </a:rPr>
              <a:t>framework </a:t>
            </a:r>
            <a:r>
              <a:rPr lang="pt-BR" smtClean="0">
                <a:solidFill>
                  <a:schemeClr val="bg1"/>
                </a:solidFill>
              </a:rPr>
              <a:t>DotNet</a:t>
            </a:r>
          </a:p>
        </p:txBody>
      </p:sp>
      <p:sp>
        <p:nvSpPr>
          <p:cNvPr id="14339" name="Text Box 3"/>
          <p:cNvSpPr txBox="1">
            <a:spLocks noChangeArrowheads="1"/>
          </p:cNvSpPr>
          <p:nvPr/>
        </p:nvSpPr>
        <p:spPr bwMode="auto">
          <a:xfrm>
            <a:off x="101600" y="2300288"/>
            <a:ext cx="15113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Visual C#</a:t>
            </a:r>
          </a:p>
        </p:txBody>
      </p:sp>
      <p:sp>
        <p:nvSpPr>
          <p:cNvPr id="14340" name="Text Box 4"/>
          <p:cNvSpPr txBox="1">
            <a:spLocks noChangeArrowheads="1"/>
          </p:cNvSpPr>
          <p:nvPr/>
        </p:nvSpPr>
        <p:spPr bwMode="auto">
          <a:xfrm>
            <a:off x="1757363" y="2300288"/>
            <a:ext cx="11525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VB.Net</a:t>
            </a:r>
          </a:p>
        </p:txBody>
      </p:sp>
      <p:sp>
        <p:nvSpPr>
          <p:cNvPr id="14341" name="Text Box 5"/>
          <p:cNvSpPr txBox="1">
            <a:spLocks noChangeArrowheads="1"/>
          </p:cNvSpPr>
          <p:nvPr/>
        </p:nvSpPr>
        <p:spPr bwMode="auto">
          <a:xfrm>
            <a:off x="3054350" y="2300288"/>
            <a:ext cx="13684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Visual J#</a:t>
            </a:r>
          </a:p>
        </p:txBody>
      </p:sp>
      <p:sp>
        <p:nvSpPr>
          <p:cNvPr id="14342" name="Text Box 6"/>
          <p:cNvSpPr txBox="1">
            <a:spLocks noChangeArrowheads="1"/>
          </p:cNvSpPr>
          <p:nvPr/>
        </p:nvSpPr>
        <p:spPr bwMode="auto">
          <a:xfrm>
            <a:off x="4565650" y="2300288"/>
            <a:ext cx="165735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Visual C++</a:t>
            </a:r>
          </a:p>
        </p:txBody>
      </p:sp>
      <p:sp>
        <p:nvSpPr>
          <p:cNvPr id="14343" name="Text Box 7"/>
          <p:cNvSpPr txBox="1">
            <a:spLocks noChangeArrowheads="1"/>
          </p:cNvSpPr>
          <p:nvPr/>
        </p:nvSpPr>
        <p:spPr bwMode="auto">
          <a:xfrm>
            <a:off x="6365875" y="2300288"/>
            <a:ext cx="1081088"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JScript</a:t>
            </a:r>
          </a:p>
        </p:txBody>
      </p:sp>
      <p:sp>
        <p:nvSpPr>
          <p:cNvPr id="14344" name="Text Box 8"/>
          <p:cNvSpPr txBox="1">
            <a:spLocks noChangeArrowheads="1"/>
          </p:cNvSpPr>
          <p:nvPr/>
        </p:nvSpPr>
        <p:spPr bwMode="auto">
          <a:xfrm>
            <a:off x="7662863" y="2300288"/>
            <a:ext cx="13620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Outras</a:t>
            </a:r>
          </a:p>
        </p:txBody>
      </p:sp>
      <p:sp>
        <p:nvSpPr>
          <p:cNvPr id="14345" name="Text Box 9"/>
          <p:cNvSpPr txBox="1">
            <a:spLocks noChangeArrowheads="1"/>
          </p:cNvSpPr>
          <p:nvPr/>
        </p:nvSpPr>
        <p:spPr bwMode="auto">
          <a:xfrm>
            <a:off x="1614488" y="3092450"/>
            <a:ext cx="626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i="1"/>
              <a:t>Framework </a:t>
            </a:r>
            <a:r>
              <a:rPr lang="pt-BR"/>
              <a:t>DotNet</a:t>
            </a:r>
            <a:endParaRPr lang="pt-BR" i="1"/>
          </a:p>
        </p:txBody>
      </p:sp>
      <p:sp>
        <p:nvSpPr>
          <p:cNvPr id="14346" name="Text Box 10"/>
          <p:cNvSpPr txBox="1">
            <a:spLocks noChangeArrowheads="1"/>
          </p:cNvSpPr>
          <p:nvPr/>
        </p:nvSpPr>
        <p:spPr bwMode="auto">
          <a:xfrm>
            <a:off x="677863" y="3957638"/>
            <a:ext cx="18716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ADO.NET</a:t>
            </a:r>
          </a:p>
        </p:txBody>
      </p:sp>
      <p:sp>
        <p:nvSpPr>
          <p:cNvPr id="14347" name="Text Box 11"/>
          <p:cNvSpPr txBox="1">
            <a:spLocks noChangeArrowheads="1"/>
          </p:cNvSpPr>
          <p:nvPr/>
        </p:nvSpPr>
        <p:spPr bwMode="auto">
          <a:xfrm>
            <a:off x="2693988" y="3957638"/>
            <a:ext cx="16557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ASP.NET</a:t>
            </a:r>
          </a:p>
        </p:txBody>
      </p:sp>
      <p:sp>
        <p:nvSpPr>
          <p:cNvPr id="14348" name="Text Box 12"/>
          <p:cNvSpPr txBox="1">
            <a:spLocks noChangeArrowheads="1"/>
          </p:cNvSpPr>
          <p:nvPr/>
        </p:nvSpPr>
        <p:spPr bwMode="auto">
          <a:xfrm>
            <a:off x="4494213" y="3957638"/>
            <a:ext cx="20875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User Interfaces</a:t>
            </a:r>
          </a:p>
        </p:txBody>
      </p:sp>
      <p:sp>
        <p:nvSpPr>
          <p:cNvPr id="14349" name="Text Box 13"/>
          <p:cNvSpPr txBox="1">
            <a:spLocks noChangeArrowheads="1"/>
          </p:cNvSpPr>
          <p:nvPr/>
        </p:nvSpPr>
        <p:spPr bwMode="auto">
          <a:xfrm>
            <a:off x="606425" y="4821238"/>
            <a:ext cx="73437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Biblioteca de Classes do </a:t>
            </a:r>
            <a:r>
              <a:rPr lang="pt-BR" i="1"/>
              <a:t>Framework</a:t>
            </a:r>
            <a:r>
              <a:rPr lang="pt-BR"/>
              <a:t> DotNet </a:t>
            </a:r>
          </a:p>
        </p:txBody>
      </p:sp>
      <p:sp>
        <p:nvSpPr>
          <p:cNvPr id="14350" name="Text Box 14"/>
          <p:cNvSpPr txBox="1">
            <a:spLocks noChangeArrowheads="1"/>
          </p:cNvSpPr>
          <p:nvPr/>
        </p:nvSpPr>
        <p:spPr bwMode="auto">
          <a:xfrm>
            <a:off x="606425" y="5613400"/>
            <a:ext cx="73437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Common Language Runtime </a:t>
            </a:r>
          </a:p>
        </p:txBody>
      </p:sp>
      <p:sp>
        <p:nvSpPr>
          <p:cNvPr id="14351" name="Rectangle 15"/>
          <p:cNvSpPr>
            <a:spLocks noChangeArrowheads="1"/>
          </p:cNvSpPr>
          <p:nvPr/>
        </p:nvSpPr>
        <p:spPr bwMode="auto">
          <a:xfrm>
            <a:off x="317500" y="2949575"/>
            <a:ext cx="7921625" cy="3527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4352" name="Text Box 16"/>
          <p:cNvSpPr txBox="1">
            <a:spLocks noChangeArrowheads="1"/>
          </p:cNvSpPr>
          <p:nvPr/>
        </p:nvSpPr>
        <p:spPr bwMode="auto">
          <a:xfrm>
            <a:off x="6726238" y="3957638"/>
            <a:ext cx="12239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XNA</a:t>
            </a:r>
          </a:p>
        </p:txBody>
      </p:sp>
      <p:pic>
        <p:nvPicPr>
          <p:cNvPr id="14353" name="Imagem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04813"/>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211638" y="1412875"/>
            <a:ext cx="4724400" cy="65563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pt-BR" sz="2000" smtClean="0"/>
              <a:t>“Várias linguagens </a:t>
            </a:r>
            <a:r>
              <a:rPr lang="pt-BR" sz="2000" smtClean="0">
                <a:sym typeface="Wingdings" pitchFamily="2" charset="2"/>
              </a:rPr>
              <a:t> um código objeto”</a:t>
            </a:r>
          </a:p>
          <a:p>
            <a:pPr>
              <a:lnSpc>
                <a:spcPct val="80000"/>
              </a:lnSpc>
            </a:pPr>
            <a:endParaRPr lang="pt-BR" sz="2000" smtClean="0"/>
          </a:p>
        </p:txBody>
      </p:sp>
      <p:grpSp>
        <p:nvGrpSpPr>
          <p:cNvPr id="15363" name="Group 24"/>
          <p:cNvGrpSpPr>
            <a:grpSpLocks/>
          </p:cNvGrpSpPr>
          <p:nvPr/>
        </p:nvGrpSpPr>
        <p:grpSpPr bwMode="auto">
          <a:xfrm>
            <a:off x="1763713" y="2347913"/>
            <a:ext cx="7380287" cy="4249737"/>
            <a:chOff x="1111" y="1479"/>
            <a:chExt cx="4649" cy="2677"/>
          </a:xfrm>
        </p:grpSpPr>
        <p:sp>
          <p:nvSpPr>
            <p:cNvPr id="15365" name="Text Box 4"/>
            <p:cNvSpPr txBox="1">
              <a:spLocks noChangeArrowheads="1"/>
            </p:cNvSpPr>
            <p:nvPr/>
          </p:nvSpPr>
          <p:spPr bwMode="auto">
            <a:xfrm>
              <a:off x="1111" y="1479"/>
              <a:ext cx="545"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C #</a:t>
              </a:r>
            </a:p>
          </p:txBody>
        </p:sp>
        <p:sp>
          <p:nvSpPr>
            <p:cNvPr id="15366" name="Text Box 5"/>
            <p:cNvSpPr txBox="1">
              <a:spLocks noChangeArrowheads="1"/>
            </p:cNvSpPr>
            <p:nvPr/>
          </p:nvSpPr>
          <p:spPr bwMode="auto">
            <a:xfrm>
              <a:off x="2064" y="1479"/>
              <a:ext cx="862"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VB.NET</a:t>
              </a:r>
            </a:p>
          </p:txBody>
        </p:sp>
        <p:sp>
          <p:nvSpPr>
            <p:cNvPr id="15367" name="Text Box 6"/>
            <p:cNvSpPr txBox="1">
              <a:spLocks noChangeArrowheads="1"/>
            </p:cNvSpPr>
            <p:nvPr/>
          </p:nvSpPr>
          <p:spPr bwMode="auto">
            <a:xfrm>
              <a:off x="3334" y="1479"/>
              <a:ext cx="49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C++</a:t>
              </a:r>
            </a:p>
          </p:txBody>
        </p:sp>
        <p:sp>
          <p:nvSpPr>
            <p:cNvPr id="15368" name="Text Box 7"/>
            <p:cNvSpPr txBox="1">
              <a:spLocks noChangeArrowheads="1"/>
            </p:cNvSpPr>
            <p:nvPr/>
          </p:nvSpPr>
          <p:spPr bwMode="auto">
            <a:xfrm>
              <a:off x="4241" y="1479"/>
              <a:ext cx="49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a:t>
              </a:r>
            </a:p>
          </p:txBody>
        </p:sp>
        <p:sp>
          <p:nvSpPr>
            <p:cNvPr id="15369" name="Text Box 8"/>
            <p:cNvSpPr txBox="1">
              <a:spLocks noChangeArrowheads="1"/>
            </p:cNvSpPr>
            <p:nvPr/>
          </p:nvSpPr>
          <p:spPr bwMode="auto">
            <a:xfrm>
              <a:off x="2744" y="2478"/>
              <a:ext cx="1588"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MSIL</a:t>
              </a:r>
            </a:p>
          </p:txBody>
        </p:sp>
        <p:cxnSp>
          <p:nvCxnSpPr>
            <p:cNvPr id="15370" name="AutoShape 9"/>
            <p:cNvCxnSpPr>
              <a:cxnSpLocks noChangeShapeType="1"/>
              <a:stCxn id="15365" idx="2"/>
              <a:endCxn id="15369" idx="0"/>
            </p:cNvCxnSpPr>
            <p:nvPr/>
          </p:nvCxnSpPr>
          <p:spPr bwMode="auto">
            <a:xfrm rot="16200000" flipH="1">
              <a:off x="2108" y="1049"/>
              <a:ext cx="705" cy="2154"/>
            </a:xfrm>
            <a:prstGeom prst="bentConnector3">
              <a:avLst>
                <a:gd name="adj1" fmla="val 4993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371" name="AutoShape 10"/>
            <p:cNvCxnSpPr>
              <a:cxnSpLocks noChangeShapeType="1"/>
              <a:stCxn id="15366" idx="2"/>
              <a:endCxn id="15369" idx="0"/>
            </p:cNvCxnSpPr>
            <p:nvPr/>
          </p:nvCxnSpPr>
          <p:spPr bwMode="auto">
            <a:xfrm rot="16200000" flipH="1">
              <a:off x="2664" y="1604"/>
              <a:ext cx="705" cy="1043"/>
            </a:xfrm>
            <a:prstGeom prst="bentConnector3">
              <a:avLst>
                <a:gd name="adj1" fmla="val 4993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372" name="AutoShape 11"/>
            <p:cNvCxnSpPr>
              <a:cxnSpLocks noChangeShapeType="1"/>
              <a:stCxn id="15367" idx="2"/>
              <a:endCxn id="15369" idx="0"/>
            </p:cNvCxnSpPr>
            <p:nvPr/>
          </p:nvCxnSpPr>
          <p:spPr bwMode="auto">
            <a:xfrm rot="5400000">
              <a:off x="3208" y="2103"/>
              <a:ext cx="705" cy="46"/>
            </a:xfrm>
            <a:prstGeom prst="bentConnector3">
              <a:avLst>
                <a:gd name="adj1" fmla="val 4993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373" name="AutoShape 12"/>
            <p:cNvCxnSpPr>
              <a:cxnSpLocks noChangeShapeType="1"/>
              <a:stCxn id="15368" idx="2"/>
              <a:endCxn id="15369" idx="0"/>
            </p:cNvCxnSpPr>
            <p:nvPr/>
          </p:nvCxnSpPr>
          <p:spPr bwMode="auto">
            <a:xfrm rot="5400000">
              <a:off x="3662" y="1649"/>
              <a:ext cx="705" cy="953"/>
            </a:xfrm>
            <a:prstGeom prst="bentConnector3">
              <a:avLst>
                <a:gd name="adj1" fmla="val 4993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5374" name="Text Box 13"/>
            <p:cNvSpPr txBox="1">
              <a:spLocks noChangeArrowheads="1"/>
            </p:cNvSpPr>
            <p:nvPr/>
          </p:nvSpPr>
          <p:spPr bwMode="auto">
            <a:xfrm>
              <a:off x="4580" y="1888"/>
              <a:ext cx="1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a:t>compilação</a:t>
              </a:r>
            </a:p>
          </p:txBody>
        </p:sp>
        <p:sp>
          <p:nvSpPr>
            <p:cNvPr id="15375" name="Text Box 14"/>
            <p:cNvSpPr txBox="1">
              <a:spLocks noChangeArrowheads="1"/>
            </p:cNvSpPr>
            <p:nvPr/>
          </p:nvSpPr>
          <p:spPr bwMode="auto">
            <a:xfrm>
              <a:off x="1429" y="2478"/>
              <a:ext cx="1089"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Metadados</a:t>
              </a:r>
            </a:p>
          </p:txBody>
        </p:sp>
        <p:sp>
          <p:nvSpPr>
            <p:cNvPr id="15376" name="Line 15"/>
            <p:cNvSpPr>
              <a:spLocks noChangeShapeType="1"/>
            </p:cNvSpPr>
            <p:nvPr/>
          </p:nvSpPr>
          <p:spPr bwMode="auto">
            <a:xfrm>
              <a:off x="2518" y="2614"/>
              <a:ext cx="22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15377" name="Rectangle 16"/>
            <p:cNvSpPr>
              <a:spLocks noChangeArrowheads="1"/>
            </p:cNvSpPr>
            <p:nvPr/>
          </p:nvSpPr>
          <p:spPr bwMode="auto">
            <a:xfrm>
              <a:off x="1156" y="2251"/>
              <a:ext cx="3356" cy="68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5378" name="Text Box 17"/>
            <p:cNvSpPr txBox="1">
              <a:spLocks noChangeArrowheads="1"/>
            </p:cNvSpPr>
            <p:nvPr/>
          </p:nvSpPr>
          <p:spPr bwMode="auto">
            <a:xfrm>
              <a:off x="4604" y="2432"/>
              <a:ext cx="10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i="1"/>
                <a:t>assembly</a:t>
              </a:r>
            </a:p>
          </p:txBody>
        </p:sp>
        <p:sp>
          <p:nvSpPr>
            <p:cNvPr id="15379" name="Text Box 18"/>
            <p:cNvSpPr txBox="1">
              <a:spLocks noChangeArrowheads="1"/>
            </p:cNvSpPr>
            <p:nvPr/>
          </p:nvSpPr>
          <p:spPr bwMode="auto">
            <a:xfrm>
              <a:off x="2427" y="3133"/>
              <a:ext cx="817"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JIT</a:t>
              </a:r>
            </a:p>
          </p:txBody>
        </p:sp>
        <p:sp>
          <p:nvSpPr>
            <p:cNvPr id="15380" name="Text Box 19"/>
            <p:cNvSpPr txBox="1">
              <a:spLocks noChangeArrowheads="1"/>
            </p:cNvSpPr>
            <p:nvPr/>
          </p:nvSpPr>
          <p:spPr bwMode="auto">
            <a:xfrm>
              <a:off x="2274" y="3632"/>
              <a:ext cx="1117" cy="5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pt-BR"/>
                <a:t>Código Nativo</a:t>
              </a:r>
            </a:p>
          </p:txBody>
        </p:sp>
        <p:cxnSp>
          <p:nvCxnSpPr>
            <p:cNvPr id="15381" name="AutoShape 20"/>
            <p:cNvCxnSpPr>
              <a:cxnSpLocks noChangeShapeType="1"/>
              <a:stCxn id="15377" idx="2"/>
              <a:endCxn id="15379" idx="0"/>
            </p:cNvCxnSpPr>
            <p:nvPr/>
          </p:nvCxnSpPr>
          <p:spPr bwMode="auto">
            <a:xfrm rot="16200000" flipH="1">
              <a:off x="2734" y="3031"/>
              <a:ext cx="202" cy="2"/>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382" name="AutoShape 21"/>
            <p:cNvCxnSpPr>
              <a:cxnSpLocks noChangeShapeType="1"/>
              <a:stCxn id="15379" idx="2"/>
              <a:endCxn id="15380" idx="0"/>
            </p:cNvCxnSpPr>
            <p:nvPr/>
          </p:nvCxnSpPr>
          <p:spPr bwMode="auto">
            <a:xfrm rot="5400000">
              <a:off x="2732" y="3528"/>
              <a:ext cx="205" cy="3"/>
            </a:xfrm>
            <a:prstGeom prst="bentConnector3">
              <a:avLst>
                <a:gd name="adj1" fmla="val 4975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5383" name="Text Box 22"/>
            <p:cNvSpPr txBox="1">
              <a:spLocks noChangeArrowheads="1"/>
            </p:cNvSpPr>
            <p:nvPr/>
          </p:nvSpPr>
          <p:spPr bwMode="auto">
            <a:xfrm>
              <a:off x="3561" y="3677"/>
              <a:ext cx="10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pt-BR" i="1"/>
                <a:t>executável</a:t>
              </a:r>
            </a:p>
          </p:txBody>
        </p:sp>
      </p:grpSp>
      <p:sp>
        <p:nvSpPr>
          <p:cNvPr id="15364" name="Rectangle 23"/>
          <p:cNvSpPr>
            <a:spLocks noChangeArrowheads="1"/>
          </p:cNvSpPr>
          <p:nvPr/>
        </p:nvSpPr>
        <p:spPr bwMode="auto">
          <a:xfrm>
            <a:off x="250825" y="260350"/>
            <a:ext cx="5648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Microsoft Intermediate Language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bwMode="auto">
          <a:xfrm>
            <a:off x="611188" y="2205038"/>
            <a:ext cx="7772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pt-BR" sz="2400" dirty="0" smtClean="0"/>
              <a:t>É a IDE (Interface </a:t>
            </a:r>
            <a:r>
              <a:rPr lang="pt-BR" sz="2400" dirty="0" err="1" smtClean="0"/>
              <a:t>Development</a:t>
            </a:r>
            <a:r>
              <a:rPr lang="pt-BR" sz="2400" dirty="0" smtClean="0"/>
              <a:t> </a:t>
            </a:r>
            <a:r>
              <a:rPr lang="pt-BR" sz="2400" dirty="0" err="1" smtClean="0"/>
              <a:t>Environment</a:t>
            </a:r>
            <a:r>
              <a:rPr lang="pt-BR" sz="2400" dirty="0" smtClean="0"/>
              <a:t>) de criação de programas do </a:t>
            </a:r>
            <a:r>
              <a:rPr lang="pt-BR" sz="2400" i="1" dirty="0" smtClean="0"/>
              <a:t>framework </a:t>
            </a:r>
            <a:r>
              <a:rPr lang="pt-BR" sz="2400" dirty="0" err="1" smtClean="0"/>
              <a:t>Dot</a:t>
            </a:r>
            <a:r>
              <a:rPr lang="pt-BR" sz="2400" dirty="0" smtClean="0"/>
              <a:t> Net.</a:t>
            </a:r>
          </a:p>
          <a:p>
            <a:pPr>
              <a:buFontTx/>
              <a:buNone/>
            </a:pPr>
            <a:endParaRPr lang="pt-BR" sz="2400" dirty="0" smtClean="0"/>
          </a:p>
          <a:p>
            <a:pPr>
              <a:buFontTx/>
              <a:buNone/>
            </a:pPr>
            <a:r>
              <a:rPr lang="pt-BR" sz="2400" dirty="0" smtClean="0"/>
              <a:t>Permite escrever os programas, gerenciá-los e depurá-los</a:t>
            </a:r>
          </a:p>
          <a:p>
            <a:pPr>
              <a:buFontTx/>
              <a:buNone/>
            </a:pPr>
            <a:endParaRPr lang="pt-BR" sz="2400" dirty="0" smtClean="0"/>
          </a:p>
          <a:p>
            <a:pPr>
              <a:buFontTx/>
              <a:buNone/>
            </a:pPr>
            <a:r>
              <a:rPr lang="pt-BR" sz="2400" dirty="0" smtClean="0"/>
              <a:t>Trabalha com as linguagens Visual Basic, Visual C++, Visual C# e Visual J#</a:t>
            </a:r>
          </a:p>
        </p:txBody>
      </p:sp>
      <p:sp>
        <p:nvSpPr>
          <p:cNvPr id="16387" name="Rectangle 4"/>
          <p:cNvSpPr>
            <a:spLocks noChangeArrowheads="1"/>
          </p:cNvSpPr>
          <p:nvPr/>
        </p:nvSpPr>
        <p:spPr bwMode="auto">
          <a:xfrm>
            <a:off x="250825" y="306388"/>
            <a:ext cx="2408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Studio</a:t>
            </a:r>
          </a:p>
        </p:txBody>
      </p:sp>
      <p:pic>
        <p:nvPicPr>
          <p:cNvPr id="16388" name="Picture 2" descr="VS_xprs editions_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306388"/>
            <a:ext cx="9779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250825" y="306388"/>
            <a:ext cx="2408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Studio</a:t>
            </a:r>
          </a:p>
        </p:txBody>
      </p:sp>
      <p:pic>
        <p:nvPicPr>
          <p:cNvPr id="17411" name="Picture 2" descr="VS_xprs editions_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306388"/>
            <a:ext cx="9779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Espaço Reservado para Conteúdo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2638" y="1600200"/>
            <a:ext cx="75787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Windows Forms</a:t>
            </a:r>
          </a:p>
        </p:txBody>
      </p:sp>
      <p:sp>
        <p:nvSpPr>
          <p:cNvPr id="18435" name="Rectangle 3"/>
          <p:cNvSpPr>
            <a:spLocks noGrp="1" noChangeArrowheads="1"/>
          </p:cNvSpPr>
          <p:nvPr>
            <p:ph type="subTitle" idx="1"/>
          </p:nvPr>
        </p:nvSpPr>
        <p:spPr bwMode="auto">
          <a:xfrm>
            <a:off x="684213" y="20605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400" dirty="0" smtClean="0"/>
              <a:t>Windows </a:t>
            </a:r>
            <a:r>
              <a:rPr lang="pt-BR" sz="2400" dirty="0" err="1" smtClean="0"/>
              <a:t>Forms</a:t>
            </a:r>
            <a:r>
              <a:rPr lang="pt-BR" sz="2400" dirty="0" smtClean="0"/>
              <a:t> é como se chamam as aplicações criadas para desktop no Framework </a:t>
            </a:r>
            <a:r>
              <a:rPr lang="pt-BR" sz="2400" dirty="0" err="1" smtClean="0"/>
              <a:t>Dot</a:t>
            </a:r>
            <a:r>
              <a:rPr lang="pt-BR" sz="2400" dirty="0" smtClean="0"/>
              <a:t> Net. Utiliza-se a interface do Visual Studio para a criação e configuração da aplicação e paralelamente programa-se o comportamento de cada componente e da aplicação como um todo. </a:t>
            </a:r>
          </a:p>
          <a:p>
            <a:pPr algn="just"/>
            <a:endParaRPr lang="pt-BR" sz="2400" dirty="0" smtClean="0"/>
          </a:p>
          <a:p>
            <a:pPr algn="just"/>
            <a:endParaRPr lang="pt-BR"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Windows Forms</a:t>
            </a:r>
          </a:p>
        </p:txBody>
      </p:sp>
      <p:sp>
        <p:nvSpPr>
          <p:cNvPr id="19459" name="Rectangle 3"/>
          <p:cNvSpPr>
            <a:spLocks noGrp="1" noChangeArrowheads="1"/>
          </p:cNvSpPr>
          <p:nvPr>
            <p:ph type="subTitle" idx="1"/>
          </p:nvPr>
        </p:nvSpPr>
        <p:spPr bwMode="auto">
          <a:xfrm>
            <a:off x="684213" y="20605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400" smtClean="0"/>
              <a:t>O </a:t>
            </a:r>
            <a:r>
              <a:rPr lang="pt-BR" sz="2400" i="1" smtClean="0"/>
              <a:t>namespace</a:t>
            </a:r>
            <a:r>
              <a:rPr lang="pt-BR" sz="2400" smtClean="0"/>
              <a:t> responsável pela criação de Windows Forms é o </a:t>
            </a:r>
            <a:r>
              <a:rPr lang="pt-BR" sz="2400" i="1" smtClean="0"/>
              <a:t>namespace</a:t>
            </a:r>
            <a:r>
              <a:rPr lang="pt-BR" sz="2400" smtClean="0"/>
              <a:t> System.Windows.Forms. As aplicações Windows Forms são programas que são executados no sistema operacional Windows, e utilizam os componentes de interface do usuário que são familiares aos usuários do Windows. Três conceitos importantes nas aplicações Windows Forms são: </a:t>
            </a:r>
            <a:r>
              <a:rPr lang="pt-BR" sz="2400" i="1" smtClean="0"/>
              <a:t>componente, container e controle</a:t>
            </a:r>
            <a:r>
              <a:rPr lang="pt-BR" sz="2400" smtClean="0"/>
              <a:t>.</a:t>
            </a:r>
          </a:p>
          <a:p>
            <a:pPr algn="just"/>
            <a:r>
              <a:rPr lang="pt-BR" sz="2400" smtClean="0"/>
              <a:t> </a:t>
            </a:r>
          </a:p>
          <a:p>
            <a:pPr algn="just"/>
            <a:endParaRPr lang="pt-BR" sz="2400" smtClean="0"/>
          </a:p>
          <a:p>
            <a:pPr algn="just"/>
            <a:endParaRPr lang="pt-BR"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Windows Forms</a:t>
            </a:r>
          </a:p>
        </p:txBody>
      </p:sp>
      <p:graphicFrame>
        <p:nvGraphicFramePr>
          <p:cNvPr id="2" name="Diagrama 1"/>
          <p:cNvGraphicFramePr/>
          <p:nvPr>
            <p:extLst>
              <p:ext uri="{D42A27DB-BD31-4B8C-83A1-F6EECF244321}">
                <p14:modId xmlns:p14="http://schemas.microsoft.com/office/powerpoint/2010/main" val="1791117641"/>
              </p:ext>
            </p:extLst>
          </p:nvPr>
        </p:nvGraphicFramePr>
        <p:xfrm>
          <a:off x="684213" y="2060575"/>
          <a:ext cx="7848600" cy="432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Windows Forms</a:t>
            </a:r>
          </a:p>
        </p:txBody>
      </p:sp>
      <p:sp>
        <p:nvSpPr>
          <p:cNvPr id="21507" name="Rectangle 3"/>
          <p:cNvSpPr>
            <a:spLocks noGrp="1" noChangeArrowheads="1"/>
          </p:cNvSpPr>
          <p:nvPr>
            <p:ph type="subTitle" idx="1"/>
          </p:nvPr>
        </p:nvSpPr>
        <p:spPr bwMode="auto">
          <a:xfrm>
            <a:off x="683568" y="2996952"/>
            <a:ext cx="7848600" cy="17289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400" dirty="0" smtClean="0"/>
              <a:t>O arquivo principal de uma aplicação é armazenado no disco como um arquivo do tipo “.</a:t>
            </a:r>
            <a:r>
              <a:rPr lang="pt-BR" sz="2400" dirty="0" err="1" smtClean="0"/>
              <a:t>sln</a:t>
            </a:r>
            <a:r>
              <a:rPr lang="pt-BR" sz="2400" dirty="0" smtClean="0"/>
              <a:t>”. Um projeto é armazenado em um arquivo do tipo “.</a:t>
            </a:r>
            <a:r>
              <a:rPr lang="pt-BR" sz="2400" dirty="0" err="1" smtClean="0"/>
              <a:t>csproj</a:t>
            </a:r>
            <a:r>
              <a:rPr lang="pt-BR" sz="2400"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rPr>
              <a:t>Objetivos do curso</a:t>
            </a:r>
          </a:p>
        </p:txBody>
      </p:sp>
      <p:graphicFrame>
        <p:nvGraphicFramePr>
          <p:cNvPr id="2" name="Diagrama 1"/>
          <p:cNvGraphicFramePr/>
          <p:nvPr>
            <p:extLst>
              <p:ext uri="{D42A27DB-BD31-4B8C-83A1-F6EECF244321}">
                <p14:modId xmlns:p14="http://schemas.microsoft.com/office/powerpoint/2010/main" val="180891063"/>
              </p:ext>
            </p:extLst>
          </p:nvPr>
        </p:nvGraphicFramePr>
        <p:xfrm>
          <a:off x="685800" y="1700213"/>
          <a:ext cx="7772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250825" y="306388"/>
            <a:ext cx="2408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Studio</a:t>
            </a:r>
          </a:p>
        </p:txBody>
      </p:sp>
      <p:pic>
        <p:nvPicPr>
          <p:cNvPr id="22531"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575" y="1600200"/>
            <a:ext cx="75628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VS_xprs editions_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063" y="306388"/>
            <a:ext cx="9779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ChangeArrowheads="1"/>
          </p:cNvSpPr>
          <p:nvPr/>
        </p:nvSpPr>
        <p:spPr bwMode="auto">
          <a:xfrm>
            <a:off x="250825" y="306388"/>
            <a:ext cx="2408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Studio</a:t>
            </a:r>
          </a:p>
        </p:txBody>
      </p:sp>
      <p:pic>
        <p:nvPicPr>
          <p:cNvPr id="23555" name="Picture 2" descr="VS_xprs editions_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306388"/>
            <a:ext cx="9779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Espaço Reservado para Conteúdo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4225" y="1600200"/>
            <a:ext cx="75755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bwMode="auto">
          <a:xfrm>
            <a:off x="250824" y="1412776"/>
            <a:ext cx="8641655" cy="144016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pt-BR" sz="2400" dirty="0" smtClean="0"/>
              <a:t>Ao criarmos um novo projeto baseado em uma nova solução, além da área central com a visualização do código ou do </a:t>
            </a:r>
            <a:r>
              <a:rPr lang="pt-BR" sz="2400" dirty="0" err="1" smtClean="0"/>
              <a:t>form</a:t>
            </a:r>
            <a:r>
              <a:rPr lang="pt-BR" sz="2400" dirty="0" smtClean="0"/>
              <a:t>, vemos a janela divida em barra de menus e barra de opções, e três áreas importes:</a:t>
            </a:r>
          </a:p>
        </p:txBody>
      </p:sp>
      <p:sp>
        <p:nvSpPr>
          <p:cNvPr id="24579" name="Rectangle 10"/>
          <p:cNvSpPr>
            <a:spLocks noChangeArrowheads="1"/>
          </p:cNvSpPr>
          <p:nvPr/>
        </p:nvSpPr>
        <p:spPr bwMode="auto">
          <a:xfrm>
            <a:off x="250825" y="306388"/>
            <a:ext cx="2408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Studio</a:t>
            </a:r>
          </a:p>
        </p:txBody>
      </p:sp>
      <p:pic>
        <p:nvPicPr>
          <p:cNvPr id="24580" name="Picture 2" descr="VS_xprs editions_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306388"/>
            <a:ext cx="9779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Diagrama 10"/>
          <p:cNvGraphicFramePr/>
          <p:nvPr>
            <p:extLst>
              <p:ext uri="{D42A27DB-BD31-4B8C-83A1-F6EECF244321}">
                <p14:modId xmlns:p14="http://schemas.microsoft.com/office/powerpoint/2010/main" val="284940125"/>
              </p:ext>
            </p:extLst>
          </p:nvPr>
        </p:nvGraphicFramePr>
        <p:xfrm>
          <a:off x="683568" y="2636912"/>
          <a:ext cx="7772400" cy="448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ChangeArrowheads="1"/>
          </p:cNvSpPr>
          <p:nvPr/>
        </p:nvSpPr>
        <p:spPr bwMode="auto">
          <a:xfrm>
            <a:off x="250825" y="306388"/>
            <a:ext cx="24082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Studio</a:t>
            </a:r>
          </a:p>
        </p:txBody>
      </p:sp>
      <p:pic>
        <p:nvPicPr>
          <p:cNvPr id="25603" name="Picture 2" descr="VS_xprs editions_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306388"/>
            <a:ext cx="9779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Espaço Reservado para Conteúdo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0575" y="1600200"/>
            <a:ext cx="75628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23850" y="404813"/>
            <a:ext cx="695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Introdução a Programação de Computadores</a:t>
            </a:r>
          </a:p>
        </p:txBody>
      </p:sp>
      <p:sp>
        <p:nvSpPr>
          <p:cNvPr id="26627" name="Inhaltsplatzhalter 2"/>
          <p:cNvSpPr txBox="1">
            <a:spLocks/>
          </p:cNvSpPr>
          <p:nvPr/>
        </p:nvSpPr>
        <p:spPr bwMode="auto">
          <a:xfrm>
            <a:off x="280988" y="2924175"/>
            <a:ext cx="8464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pt-BR" dirty="0"/>
              <a:t>Existem configurações que somente podem ser feitas via programação que só terão efeito no momento </a:t>
            </a:r>
            <a:r>
              <a:rPr lang="pt-BR" dirty="0" smtClean="0"/>
              <a:t>em que </a:t>
            </a:r>
            <a:r>
              <a:rPr lang="pt-BR" dirty="0"/>
              <a:t>a aplicação estiver sendo utilizada por alguém, o que chamamos de </a:t>
            </a:r>
            <a:r>
              <a:rPr lang="pt-BR" i="1" dirty="0" err="1"/>
              <a:t>run</a:t>
            </a:r>
            <a:r>
              <a:rPr lang="pt-BR" i="1" dirty="0"/>
              <a:t> </a:t>
            </a:r>
            <a:r>
              <a:rPr lang="pt-BR" i="1" dirty="0" smtClean="0"/>
              <a:t>time.</a:t>
            </a:r>
            <a:r>
              <a:rPr lang="pt-BR" dirty="0" smtClean="0"/>
              <a:t>. </a:t>
            </a:r>
            <a:endParaRPr lang="pt-BR" dirty="0"/>
          </a:p>
          <a:p>
            <a:pPr eaLnBrk="1" hangingPunct="1"/>
            <a:endParaRPr lang="pt-BR" dirty="0">
              <a:latin typeface="Calibri" pitchFamily="34" charset="0"/>
            </a:endParaRPr>
          </a:p>
          <a:p>
            <a:pPr eaLnBrk="1" hangingPunct="1"/>
            <a:endParaRPr lang="pt-BR" dirty="0">
              <a:latin typeface="Calibri" pitchFamily="34" charset="0"/>
            </a:endParaRPr>
          </a:p>
          <a:p>
            <a:pPr eaLnBrk="1" hangingPunct="1"/>
            <a:endParaRPr lang="pt-BR" dirty="0">
              <a:latin typeface="Calibri" pitchFamily="34" charset="0"/>
            </a:endParaRPr>
          </a:p>
          <a:p>
            <a:pPr eaLnBrk="1" hangingPunct="1"/>
            <a:r>
              <a:rPr lang="pt-BR" dirty="0">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23850" y="404813"/>
            <a:ext cx="695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Introdução a Programação de Computadores</a:t>
            </a:r>
          </a:p>
        </p:txBody>
      </p:sp>
      <p:sp>
        <p:nvSpPr>
          <p:cNvPr id="27651" name="Inhaltsplatzhalter 2"/>
          <p:cNvSpPr txBox="1">
            <a:spLocks/>
          </p:cNvSpPr>
          <p:nvPr/>
        </p:nvSpPr>
        <p:spPr bwMode="auto">
          <a:xfrm>
            <a:off x="250825" y="2133600"/>
            <a:ext cx="8464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atin typeface="Calibri" pitchFamily="34" charset="0"/>
              </a:rPr>
              <a:t>Para acrescentar comentários ao código de um programa de computador utilizamos:</a:t>
            </a:r>
          </a:p>
          <a:p>
            <a:pPr eaLnBrk="1" hangingPunct="1"/>
            <a:endParaRPr lang="pt-BR">
              <a:latin typeface="Calibri" pitchFamily="34" charset="0"/>
            </a:endParaRPr>
          </a:p>
          <a:p>
            <a:pPr eaLnBrk="1" hangingPunct="1"/>
            <a:r>
              <a:rPr lang="pt-BR">
                <a:latin typeface="Calibri" pitchFamily="34" charset="0"/>
              </a:rPr>
              <a:t>//... </a:t>
            </a:r>
            <a:r>
              <a:rPr lang="pt-BR">
                <a:latin typeface="Calibri" pitchFamily="34" charset="0"/>
                <a:sym typeface="Wingdings" pitchFamily="2" charset="2"/>
              </a:rPr>
              <a:t> para criar um comentário em uma única linha</a:t>
            </a:r>
            <a:endParaRPr lang="pt-BR">
              <a:latin typeface="Calibri" pitchFamily="34" charset="0"/>
            </a:endParaRPr>
          </a:p>
          <a:p>
            <a:pPr eaLnBrk="1" hangingPunct="1"/>
            <a:endParaRPr lang="pt-BR">
              <a:latin typeface="Calibri" pitchFamily="34" charset="0"/>
            </a:endParaRPr>
          </a:p>
          <a:p>
            <a:pPr eaLnBrk="1" hangingPunct="1"/>
            <a:r>
              <a:rPr lang="pt-BR">
                <a:latin typeface="Calibri" pitchFamily="34" charset="0"/>
              </a:rPr>
              <a:t>/*...*/ </a:t>
            </a:r>
            <a:r>
              <a:rPr lang="pt-BR">
                <a:latin typeface="Calibri" pitchFamily="34" charset="0"/>
                <a:sym typeface="Wingdings" pitchFamily="2" charset="2"/>
              </a:rPr>
              <a:t>para criar um comentário em várias linhas</a:t>
            </a:r>
          </a:p>
          <a:p>
            <a:pPr eaLnBrk="1" hangingPunct="1"/>
            <a:endParaRPr lang="pt-BR">
              <a:latin typeface="Calibri" pitchFamily="34" charset="0"/>
              <a:sym typeface="Wingdings" pitchFamily="2" charset="2"/>
            </a:endParaRPr>
          </a:p>
          <a:p>
            <a:pPr eaLnBrk="1" hangingPunct="1"/>
            <a:r>
              <a:rPr lang="pt-BR">
                <a:latin typeface="Calibri" pitchFamily="34" charset="0"/>
              </a:rPr>
              <a:t>///... </a:t>
            </a:r>
            <a:r>
              <a:rPr lang="pt-BR">
                <a:latin typeface="Calibri" pitchFamily="34" charset="0"/>
                <a:sym typeface="Wingdings" pitchFamily="2" charset="2"/>
              </a:rPr>
              <a:t> para criar um comentário que será gravado em um arquivo xml de documentação</a:t>
            </a:r>
            <a:endParaRPr lang="pt-BR">
              <a:latin typeface="Calibri" pitchFamily="34" charset="0"/>
            </a:endParaRPr>
          </a:p>
          <a:p>
            <a:pPr eaLnBrk="1" hangingPunct="1"/>
            <a:endParaRPr lang="pt-BR">
              <a:latin typeface="Calibri" pitchFamily="34" charset="0"/>
            </a:endParaRPr>
          </a:p>
          <a:p>
            <a:pPr eaLnBrk="1" hangingPunct="1"/>
            <a:endParaRPr lang="pt-BR">
              <a:latin typeface="Calibri" pitchFamily="34" charset="0"/>
            </a:endParaRPr>
          </a:p>
          <a:p>
            <a:pPr eaLnBrk="1" hangingPunct="1"/>
            <a:endParaRPr lang="pt-BR">
              <a:latin typeface="Calibri" pitchFamily="34" charset="0"/>
            </a:endParaRPr>
          </a:p>
          <a:p>
            <a:pPr eaLnBrk="1" hangingPunct="1"/>
            <a:r>
              <a:rPr lang="pt-BR">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23850" y="404813"/>
            <a:ext cx="695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Introdução a Programação de Computadores</a:t>
            </a:r>
          </a:p>
        </p:txBody>
      </p:sp>
      <p:sp>
        <p:nvSpPr>
          <p:cNvPr id="28675" name="Inhaltsplatzhalter 2"/>
          <p:cNvSpPr txBox="1">
            <a:spLocks/>
          </p:cNvSpPr>
          <p:nvPr/>
        </p:nvSpPr>
        <p:spPr bwMode="auto">
          <a:xfrm>
            <a:off x="250825" y="2133600"/>
            <a:ext cx="8464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atin typeface="Calibri" pitchFamily="34" charset="0"/>
              </a:rPr>
              <a:t>Métodos, classes e namespaces são iniciados e finalizados com chaves (“{” e “}”). </a:t>
            </a:r>
          </a:p>
          <a:p>
            <a:pPr eaLnBrk="1" hangingPunct="1"/>
            <a:endParaRPr lang="pt-BR">
              <a:latin typeface="Calibri" pitchFamily="34" charset="0"/>
            </a:endParaRPr>
          </a:p>
          <a:p>
            <a:pPr eaLnBrk="1" hangingPunct="1"/>
            <a:r>
              <a:rPr lang="pt-BR">
                <a:latin typeface="Calibri" pitchFamily="34" charset="0"/>
              </a:rPr>
              <a:t>Além disso, também blocos de comandos internos, como veremos adiante, utilizam chaves para iniciar e finalizar. </a:t>
            </a:r>
          </a:p>
          <a:p>
            <a:pPr eaLnBrk="1" hangingPunct="1"/>
            <a:endParaRPr lang="pt-BR">
              <a:latin typeface="Calibri" pitchFamily="34" charset="0"/>
            </a:endParaRPr>
          </a:p>
          <a:p>
            <a:pPr eaLnBrk="1" hangingPunct="1"/>
            <a:r>
              <a:rPr lang="pt-BR">
                <a:latin typeface="Calibri" pitchFamily="34" charset="0"/>
              </a:rPr>
              <a:t>Cada comando individual deve ser terminado com um ponto e vírgula (“;”).</a:t>
            </a:r>
          </a:p>
          <a:p>
            <a:pPr eaLnBrk="1" hangingPunct="1"/>
            <a:endParaRPr lang="pt-BR">
              <a:latin typeface="Calibri" pitchFamily="34" charset="0"/>
            </a:endParaRPr>
          </a:p>
          <a:p>
            <a:pPr eaLnBrk="1" hangingPunct="1"/>
            <a:endParaRPr lang="pt-BR">
              <a:latin typeface="Calibri" pitchFamily="34" charset="0"/>
            </a:endParaRPr>
          </a:p>
          <a:p>
            <a:pPr eaLnBrk="1" hangingPunct="1"/>
            <a:endParaRPr lang="pt-BR">
              <a:latin typeface="Calibri" pitchFamily="34" charset="0"/>
            </a:endParaRPr>
          </a:p>
          <a:p>
            <a:pPr eaLnBrk="1" hangingPunct="1"/>
            <a:endParaRPr lang="pt-BR">
              <a:latin typeface="Calibri" pitchFamily="34" charset="0"/>
            </a:endParaRPr>
          </a:p>
          <a:p>
            <a:pPr eaLnBrk="1" hangingPunct="1"/>
            <a:endParaRPr lang="pt-BR">
              <a:latin typeface="Calibri" pitchFamily="34" charset="0"/>
            </a:endParaRPr>
          </a:p>
          <a:p>
            <a:pPr eaLnBrk="1" hangingPunct="1"/>
            <a:r>
              <a:rPr lang="pt-BR">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3850" y="404813"/>
            <a:ext cx="6959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Exercício</a:t>
            </a:r>
          </a:p>
        </p:txBody>
      </p:sp>
      <p:sp>
        <p:nvSpPr>
          <p:cNvPr id="31747" name="Inhaltsplatzhalter 2"/>
          <p:cNvSpPr txBox="1">
            <a:spLocks/>
          </p:cNvSpPr>
          <p:nvPr/>
        </p:nvSpPr>
        <p:spPr bwMode="auto">
          <a:xfrm>
            <a:off x="250825" y="2133600"/>
            <a:ext cx="846455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dirty="0">
              <a:latin typeface="Calibri" pitchFamily="34" charset="0"/>
            </a:endParaRPr>
          </a:p>
          <a:p>
            <a:pPr eaLnBrk="1" hangingPunct="1"/>
            <a:endParaRPr lang="pt-BR" dirty="0">
              <a:latin typeface="Calibri" pitchFamily="34" charset="0"/>
            </a:endParaRPr>
          </a:p>
          <a:p>
            <a:pPr eaLnBrk="1" hangingPunct="1"/>
            <a:endParaRPr lang="pt-BR" dirty="0">
              <a:latin typeface="Calibri" pitchFamily="34" charset="0"/>
            </a:endParaRPr>
          </a:p>
          <a:p>
            <a:pPr eaLnBrk="1" hangingPunct="1"/>
            <a:endParaRPr lang="pt-BR" dirty="0">
              <a:latin typeface="Calibri" pitchFamily="34" charset="0"/>
            </a:endParaRPr>
          </a:p>
          <a:p>
            <a:pPr eaLnBrk="1" hangingPunct="1"/>
            <a:r>
              <a:rPr lang="pt-BR" dirty="0">
                <a:latin typeface="Calibri" pitchFamily="34" charset="0"/>
              </a:rPr>
              <a:t> </a:t>
            </a:r>
          </a:p>
        </p:txBody>
      </p:sp>
      <p:sp>
        <p:nvSpPr>
          <p:cNvPr id="2" name="Título 1"/>
          <p:cNvSpPr>
            <a:spLocks noGrp="1"/>
          </p:cNvSpPr>
          <p:nvPr>
            <p:ph type="title"/>
          </p:nvPr>
        </p:nvSpPr>
        <p:spPr>
          <a:xfrm>
            <a:off x="467544" y="1906414"/>
            <a:ext cx="3008313" cy="454372"/>
          </a:xfrm>
        </p:spPr>
        <p:txBody>
          <a:bodyPr/>
          <a:lstStyle/>
          <a:p>
            <a:r>
              <a:rPr lang="en-US" dirty="0" err="1" smtClean="0"/>
              <a:t>Exercício</a:t>
            </a:r>
            <a:r>
              <a:rPr lang="en-US" dirty="0" smtClean="0"/>
              <a:t> 01</a:t>
            </a:r>
            <a:endParaRPr lang="pt-BR" dirty="0"/>
          </a:p>
        </p:txBody>
      </p:sp>
      <p:pic>
        <p:nvPicPr>
          <p:cNvPr id="5" name="Espaço Reservado para Conteúdo 4"/>
          <p:cNvPicPr>
            <a:picLocks noGrp="1" noChangeAspect="1"/>
          </p:cNvPicPr>
          <p:nvPr>
            <p:ph idx="1"/>
          </p:nvPr>
        </p:nvPicPr>
        <p:blipFill>
          <a:blip>
            <a:extLst>
              <a:ext uri="{28A0092B-C50C-407E-A947-70E740481C1C}">
                <a14:useLocalDpi xmlns:a14="http://schemas.microsoft.com/office/drawing/2010/main" val="0"/>
              </a:ext>
            </a:extLst>
          </a:blip>
          <a:stretch>
            <a:fillRect/>
          </a:stretch>
        </p:blipFill>
        <p:spPr>
          <a:xfrm>
            <a:off x="5347759" y="1547020"/>
            <a:ext cx="2584862" cy="23989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Espaço Reservado para Texto 3"/>
          <p:cNvSpPr>
            <a:spLocks noGrp="1"/>
          </p:cNvSpPr>
          <p:nvPr>
            <p:ph type="body" sz="half" idx="2"/>
          </p:nvPr>
        </p:nvSpPr>
        <p:spPr>
          <a:xfrm>
            <a:off x="467544" y="2360787"/>
            <a:ext cx="3008313" cy="1129804"/>
          </a:xfrm>
        </p:spPr>
        <p:txBody>
          <a:bodyPr/>
          <a:lstStyle/>
          <a:p>
            <a:pPr eaLnBrk="1" hangingPunct="1"/>
            <a:r>
              <a:rPr lang="en-US" dirty="0" err="1">
                <a:latin typeface="Calibri" pitchFamily="34" charset="0"/>
              </a:rPr>
              <a:t>Faça</a:t>
            </a:r>
            <a:r>
              <a:rPr lang="en-US" dirty="0">
                <a:latin typeface="Calibri" pitchFamily="34" charset="0"/>
              </a:rPr>
              <a:t> um </a:t>
            </a:r>
            <a:r>
              <a:rPr lang="en-US" dirty="0" err="1">
                <a:latin typeface="Calibri" pitchFamily="34" charset="0"/>
              </a:rPr>
              <a:t>programa</a:t>
            </a:r>
            <a:r>
              <a:rPr lang="en-US" dirty="0">
                <a:latin typeface="Calibri" pitchFamily="34" charset="0"/>
              </a:rPr>
              <a:t> com um </a:t>
            </a:r>
            <a:r>
              <a:rPr lang="en-US" dirty="0" err="1">
                <a:latin typeface="Calibri" pitchFamily="34" charset="0"/>
              </a:rPr>
              <a:t>butão</a:t>
            </a:r>
            <a:r>
              <a:rPr lang="en-US" dirty="0">
                <a:latin typeface="Calibri" pitchFamily="34" charset="0"/>
              </a:rPr>
              <a:t> </a:t>
            </a:r>
            <a:r>
              <a:rPr lang="en-US" dirty="0" err="1">
                <a:latin typeface="Calibri" pitchFamily="34" charset="0"/>
              </a:rPr>
              <a:t>que</a:t>
            </a:r>
            <a:r>
              <a:rPr lang="en-US" dirty="0">
                <a:latin typeface="Calibri" pitchFamily="34" charset="0"/>
              </a:rPr>
              <a:t> </a:t>
            </a:r>
            <a:r>
              <a:rPr lang="en-US" dirty="0" err="1">
                <a:latin typeface="Calibri" pitchFamily="34" charset="0"/>
              </a:rPr>
              <a:t>retorne</a:t>
            </a:r>
            <a:r>
              <a:rPr lang="en-US" dirty="0">
                <a:latin typeface="Calibri" pitchFamily="34" charset="0"/>
              </a:rPr>
              <a:t> </a:t>
            </a:r>
            <a:r>
              <a:rPr lang="en-US" dirty="0" err="1">
                <a:latin typeface="Calibri" pitchFamily="34" charset="0"/>
              </a:rPr>
              <a:t>uma</a:t>
            </a:r>
            <a:r>
              <a:rPr lang="en-US" dirty="0">
                <a:latin typeface="Calibri" pitchFamily="34" charset="0"/>
              </a:rPr>
              <a:t> </a:t>
            </a:r>
            <a:r>
              <a:rPr lang="en-US" dirty="0" err="1">
                <a:latin typeface="Calibri" pitchFamily="34" charset="0"/>
              </a:rPr>
              <a:t>janela</a:t>
            </a:r>
            <a:r>
              <a:rPr lang="en-US" dirty="0">
                <a:latin typeface="Calibri" pitchFamily="34" charset="0"/>
              </a:rPr>
              <a:t> </a:t>
            </a:r>
            <a:r>
              <a:rPr lang="en-US" dirty="0" err="1">
                <a:latin typeface="Calibri" pitchFamily="34" charset="0"/>
              </a:rPr>
              <a:t>dizendo</a:t>
            </a:r>
            <a:r>
              <a:rPr lang="en-US" dirty="0">
                <a:latin typeface="Calibri" pitchFamily="34" charset="0"/>
              </a:rPr>
              <a:t> “</a:t>
            </a:r>
            <a:r>
              <a:rPr lang="en-US" dirty="0" err="1">
                <a:latin typeface="Calibri" pitchFamily="34" charset="0"/>
              </a:rPr>
              <a:t>Olá</a:t>
            </a:r>
            <a:r>
              <a:rPr lang="en-US" dirty="0">
                <a:latin typeface="Calibri" pitchFamily="34" charset="0"/>
              </a:rPr>
              <a:t>, Game World”.</a:t>
            </a:r>
          </a:p>
          <a:p>
            <a:pPr eaLnBrk="1" hangingPunct="1"/>
            <a:r>
              <a:rPr lang="en-US" b="1" dirty="0" err="1">
                <a:latin typeface="Calibri" pitchFamily="34" charset="0"/>
              </a:rPr>
              <a:t>Dica</a:t>
            </a:r>
            <a:r>
              <a:rPr lang="en-US" dirty="0">
                <a:latin typeface="Calibri" pitchFamily="34" charset="0"/>
              </a:rPr>
              <a:t>: </a:t>
            </a:r>
            <a:r>
              <a:rPr lang="pt-BR" i="1" dirty="0" err="1">
                <a:latin typeface="Courier New" pitchFamily="49" charset="0"/>
                <a:cs typeface="Courier New" pitchFamily="49" charset="0"/>
              </a:rPr>
              <a:t>MessageBox.Show</a:t>
            </a:r>
            <a:r>
              <a:rPr lang="pt-BR" i="1" dirty="0">
                <a:latin typeface="Courier New" pitchFamily="49" charset="0"/>
                <a:cs typeface="Courier New" pitchFamily="49" charset="0"/>
              </a:rPr>
              <a:t>(</a:t>
            </a:r>
            <a:r>
              <a:rPr lang="pt-BR" i="1" dirty="0" err="1">
                <a:latin typeface="Courier New" pitchFamily="49" charset="0"/>
                <a:cs typeface="Courier New" pitchFamily="49" charset="0"/>
              </a:rPr>
              <a:t>String</a:t>
            </a:r>
            <a:r>
              <a:rPr lang="pt-BR" i="1" dirty="0">
                <a:latin typeface="Courier New" pitchFamily="49" charset="0"/>
                <a:cs typeface="Courier New" pitchFamily="49" charset="0"/>
              </a:rPr>
              <a:t>);</a:t>
            </a:r>
            <a:r>
              <a:rPr lang="en-US" dirty="0">
                <a:latin typeface="Courier New" pitchFamily="49" charset="0"/>
                <a:cs typeface="Courier New" pitchFamily="49" charset="0"/>
              </a:rPr>
              <a:t> </a:t>
            </a:r>
            <a:endParaRPr lang="pt-BR" dirty="0">
              <a:latin typeface="Courier New" pitchFamily="49" charset="0"/>
              <a:cs typeface="Courier New" pitchFamily="49" charset="0"/>
            </a:endParaRPr>
          </a:p>
          <a:p>
            <a:endParaRPr lang="pt-BR" dirty="0"/>
          </a:p>
        </p:txBody>
      </p:sp>
      <p:sp>
        <p:nvSpPr>
          <p:cNvPr id="7" name="Título 1"/>
          <p:cNvSpPr txBox="1">
            <a:spLocks/>
          </p:cNvSpPr>
          <p:nvPr/>
        </p:nvSpPr>
        <p:spPr>
          <a:xfrm>
            <a:off x="340500" y="4497934"/>
            <a:ext cx="3008313" cy="454372"/>
          </a:xfrm>
          <a:prstGeom prst="rect">
            <a:avLst/>
          </a:prstGeom>
        </p:spPr>
        <p:txBody>
          <a:bodyPr anchor="b"/>
          <a:lstStyle>
            <a:lvl1pPr algn="l"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r>
              <a:rPr lang="en-US" dirty="0" err="1" smtClean="0"/>
              <a:t>Exercício</a:t>
            </a:r>
            <a:r>
              <a:rPr lang="en-US" dirty="0" smtClean="0"/>
              <a:t> 02</a:t>
            </a:r>
            <a:endParaRPr lang="pt-BR" dirty="0"/>
          </a:p>
        </p:txBody>
      </p:sp>
      <p:sp>
        <p:nvSpPr>
          <p:cNvPr id="8" name="Espaço Reservado para Texto 3"/>
          <p:cNvSpPr txBox="1">
            <a:spLocks/>
          </p:cNvSpPr>
          <p:nvPr/>
        </p:nvSpPr>
        <p:spPr>
          <a:xfrm>
            <a:off x="340500" y="4952307"/>
            <a:ext cx="3008313" cy="1129804"/>
          </a:xfrm>
          <a:prstGeom prst="rect">
            <a:avLst/>
          </a:prstGeom>
        </p:spPr>
        <p:txBody>
          <a:bodyPr/>
          <a:lstStyle>
            <a:lvl1pPr marL="0" indent="0" algn="l" rtl="0" eaLnBrk="0" fontAlgn="base" hangingPunct="0">
              <a:spcBef>
                <a:spcPct val="20000"/>
              </a:spcBef>
              <a:spcAft>
                <a:spcPct val="0"/>
              </a:spcAft>
              <a:buNone/>
              <a:defRPr sz="1400">
                <a:solidFill>
                  <a:schemeClr val="tx1"/>
                </a:solidFill>
                <a:latin typeface="+mn-lt"/>
                <a:ea typeface="+mn-ea"/>
                <a:cs typeface="+mn-cs"/>
              </a:defRPr>
            </a:lvl1pPr>
            <a:lvl2pPr marL="457200" indent="0" algn="l" rtl="0" eaLnBrk="0" fontAlgn="base" hangingPunct="0">
              <a:spcBef>
                <a:spcPct val="20000"/>
              </a:spcBef>
              <a:spcAft>
                <a:spcPct val="0"/>
              </a:spcAft>
              <a:buNone/>
              <a:defRPr sz="1200">
                <a:solidFill>
                  <a:schemeClr val="tx1"/>
                </a:solidFill>
                <a:latin typeface="+mn-lt"/>
              </a:defRPr>
            </a:lvl2pPr>
            <a:lvl3pPr marL="914400" indent="0" algn="l" rtl="0" eaLnBrk="0" fontAlgn="base" hangingPunct="0">
              <a:spcBef>
                <a:spcPct val="20000"/>
              </a:spcBef>
              <a:spcAft>
                <a:spcPct val="0"/>
              </a:spcAft>
              <a:buNone/>
              <a:defRPr sz="1000">
                <a:solidFill>
                  <a:schemeClr val="tx1"/>
                </a:solidFill>
                <a:latin typeface="+mn-lt"/>
              </a:defRPr>
            </a:lvl3pPr>
            <a:lvl4pPr marL="1371600" indent="0" algn="l" rtl="0" eaLnBrk="0" fontAlgn="base" hangingPunct="0">
              <a:spcBef>
                <a:spcPct val="20000"/>
              </a:spcBef>
              <a:spcAft>
                <a:spcPct val="0"/>
              </a:spcAft>
              <a:buNone/>
              <a:defRPr sz="900">
                <a:solidFill>
                  <a:schemeClr val="tx1"/>
                </a:solidFill>
                <a:latin typeface="+mn-lt"/>
              </a:defRPr>
            </a:lvl4pPr>
            <a:lvl5pPr marL="1828800" indent="0" algn="l" rtl="0" eaLnBrk="0" fontAlgn="base" hangingPunct="0">
              <a:spcBef>
                <a:spcPct val="20000"/>
              </a:spcBef>
              <a:spcAft>
                <a:spcPct val="0"/>
              </a:spcAft>
              <a:buNone/>
              <a:defRPr sz="900">
                <a:solidFill>
                  <a:schemeClr val="tx1"/>
                </a:solidFill>
                <a:latin typeface="+mn-lt"/>
              </a:defRPr>
            </a:lvl5pPr>
            <a:lvl6pPr marL="2286000" indent="0" algn="l" rtl="0" fontAlgn="base">
              <a:spcBef>
                <a:spcPct val="20000"/>
              </a:spcBef>
              <a:spcAft>
                <a:spcPct val="0"/>
              </a:spcAft>
              <a:buNone/>
              <a:defRPr sz="900">
                <a:solidFill>
                  <a:schemeClr val="tx1"/>
                </a:solidFill>
                <a:latin typeface="+mn-lt"/>
              </a:defRPr>
            </a:lvl6pPr>
            <a:lvl7pPr marL="2743200" indent="0" algn="l" rtl="0" fontAlgn="base">
              <a:spcBef>
                <a:spcPct val="20000"/>
              </a:spcBef>
              <a:spcAft>
                <a:spcPct val="0"/>
              </a:spcAft>
              <a:buNone/>
              <a:defRPr sz="900">
                <a:solidFill>
                  <a:schemeClr val="tx1"/>
                </a:solidFill>
                <a:latin typeface="+mn-lt"/>
              </a:defRPr>
            </a:lvl7pPr>
            <a:lvl8pPr marL="3200400" indent="0" algn="l" rtl="0" fontAlgn="base">
              <a:spcBef>
                <a:spcPct val="20000"/>
              </a:spcBef>
              <a:spcAft>
                <a:spcPct val="0"/>
              </a:spcAft>
              <a:buNone/>
              <a:defRPr sz="900">
                <a:solidFill>
                  <a:schemeClr val="tx1"/>
                </a:solidFill>
                <a:latin typeface="+mn-lt"/>
              </a:defRPr>
            </a:lvl8pPr>
            <a:lvl9pPr marL="3657600" indent="0" algn="l" rtl="0" fontAlgn="base">
              <a:spcBef>
                <a:spcPct val="20000"/>
              </a:spcBef>
              <a:spcAft>
                <a:spcPct val="0"/>
              </a:spcAft>
              <a:buNone/>
              <a:defRPr sz="900">
                <a:solidFill>
                  <a:schemeClr val="tx1"/>
                </a:solidFill>
                <a:latin typeface="+mn-lt"/>
              </a:defRPr>
            </a:lvl9pPr>
          </a:lstStyle>
          <a:p>
            <a:pPr eaLnBrk="1" hangingPunct="1"/>
            <a:r>
              <a:rPr lang="en-US" dirty="0" err="1">
                <a:latin typeface="Calibri" pitchFamily="34" charset="0"/>
              </a:rPr>
              <a:t>Faça</a:t>
            </a:r>
            <a:r>
              <a:rPr lang="en-US" dirty="0">
                <a:latin typeface="Calibri" pitchFamily="34" charset="0"/>
              </a:rPr>
              <a:t> um </a:t>
            </a:r>
            <a:r>
              <a:rPr lang="en-US" dirty="0" err="1">
                <a:latin typeface="Calibri" pitchFamily="34" charset="0"/>
              </a:rPr>
              <a:t>programa</a:t>
            </a:r>
            <a:r>
              <a:rPr lang="en-US" dirty="0">
                <a:latin typeface="Calibri" pitchFamily="34" charset="0"/>
              </a:rPr>
              <a:t> </a:t>
            </a:r>
            <a:r>
              <a:rPr lang="en-US" dirty="0" err="1" smtClean="0">
                <a:latin typeface="Calibri" pitchFamily="34" charset="0"/>
              </a:rPr>
              <a:t>em</a:t>
            </a:r>
            <a:r>
              <a:rPr lang="en-US" dirty="0" smtClean="0">
                <a:latin typeface="Calibri" pitchFamily="34" charset="0"/>
              </a:rPr>
              <a:t> </a:t>
            </a:r>
            <a:r>
              <a:rPr lang="en-US" dirty="0" err="1" smtClean="0">
                <a:latin typeface="Calibri" pitchFamily="34" charset="0"/>
              </a:rPr>
              <a:t>que</a:t>
            </a:r>
            <a:r>
              <a:rPr lang="en-US" dirty="0" smtClean="0">
                <a:latin typeface="Calibri" pitchFamily="34" charset="0"/>
              </a:rPr>
              <a:t> o </a:t>
            </a:r>
            <a:r>
              <a:rPr lang="en-US" dirty="0" err="1" smtClean="0">
                <a:latin typeface="Calibri" pitchFamily="34" charset="0"/>
              </a:rPr>
              <a:t>usuário</a:t>
            </a:r>
            <a:r>
              <a:rPr lang="en-US" dirty="0" smtClean="0">
                <a:latin typeface="Calibri" pitchFamily="34" charset="0"/>
              </a:rPr>
              <a:t> clique </a:t>
            </a:r>
            <a:r>
              <a:rPr lang="en-US" dirty="0" err="1" smtClean="0">
                <a:latin typeface="Calibri" pitchFamily="34" charset="0"/>
              </a:rPr>
              <a:t>em</a:t>
            </a:r>
            <a:r>
              <a:rPr lang="en-US" dirty="0" smtClean="0">
                <a:latin typeface="Calibri" pitchFamily="34" charset="0"/>
              </a:rPr>
              <a:t> um </a:t>
            </a:r>
            <a:r>
              <a:rPr lang="en-US" dirty="0" err="1" smtClean="0">
                <a:latin typeface="Calibri" pitchFamily="34" charset="0"/>
              </a:rPr>
              <a:t>botão</a:t>
            </a:r>
            <a:r>
              <a:rPr lang="en-US" dirty="0" smtClean="0">
                <a:latin typeface="Calibri" pitchFamily="34" charset="0"/>
              </a:rPr>
              <a:t> e </a:t>
            </a:r>
            <a:r>
              <a:rPr lang="en-US" dirty="0" err="1" smtClean="0">
                <a:latin typeface="Calibri" pitchFamily="34" charset="0"/>
              </a:rPr>
              <a:t>escolha</a:t>
            </a:r>
            <a:r>
              <a:rPr lang="en-US" dirty="0" smtClean="0">
                <a:latin typeface="Calibri" pitchFamily="34" charset="0"/>
              </a:rPr>
              <a:t> </a:t>
            </a:r>
            <a:r>
              <a:rPr lang="en-US" dirty="0" err="1" smtClean="0">
                <a:latin typeface="Calibri" pitchFamily="34" charset="0"/>
              </a:rPr>
              <a:t>uma</a:t>
            </a:r>
            <a:r>
              <a:rPr lang="en-US" dirty="0" smtClean="0">
                <a:latin typeface="Calibri" pitchFamily="34" charset="0"/>
              </a:rPr>
              <a:t> </a:t>
            </a:r>
            <a:r>
              <a:rPr lang="en-US" dirty="0" err="1" smtClean="0">
                <a:latin typeface="Calibri" pitchFamily="34" charset="0"/>
              </a:rPr>
              <a:t>cor</a:t>
            </a:r>
            <a:r>
              <a:rPr lang="en-US" dirty="0" smtClean="0">
                <a:latin typeface="Calibri" pitchFamily="34" charset="0"/>
              </a:rPr>
              <a:t> de </a:t>
            </a:r>
            <a:r>
              <a:rPr lang="en-US" dirty="0" err="1" smtClean="0">
                <a:latin typeface="Calibri" pitchFamily="34" charset="0"/>
              </a:rPr>
              <a:t>fundo</a:t>
            </a:r>
            <a:r>
              <a:rPr lang="en-US" dirty="0" smtClean="0">
                <a:latin typeface="Calibri" pitchFamily="34" charset="0"/>
              </a:rPr>
              <a:t>. </a:t>
            </a:r>
            <a:r>
              <a:rPr lang="en-US" dirty="0" err="1" smtClean="0">
                <a:latin typeface="Calibri" pitchFamily="34" charset="0"/>
              </a:rPr>
              <a:t>Faça</a:t>
            </a:r>
            <a:r>
              <a:rPr lang="en-US" dirty="0" smtClean="0">
                <a:latin typeface="Calibri" pitchFamily="34" charset="0"/>
              </a:rPr>
              <a:t> </a:t>
            </a:r>
            <a:r>
              <a:rPr lang="en-US" dirty="0" err="1" smtClean="0">
                <a:latin typeface="Calibri" pitchFamily="34" charset="0"/>
              </a:rPr>
              <a:t>que</a:t>
            </a:r>
            <a:r>
              <a:rPr lang="en-US" dirty="0" smtClean="0">
                <a:latin typeface="Calibri" pitchFamily="34" charset="0"/>
              </a:rPr>
              <a:t> </a:t>
            </a:r>
            <a:r>
              <a:rPr lang="en-US" dirty="0" err="1" smtClean="0">
                <a:latin typeface="Calibri" pitchFamily="34" charset="0"/>
              </a:rPr>
              <a:t>uma</a:t>
            </a:r>
            <a:r>
              <a:rPr lang="en-US" dirty="0" smtClean="0">
                <a:latin typeface="Calibri" pitchFamily="34" charset="0"/>
              </a:rPr>
              <a:t> </a:t>
            </a:r>
            <a:r>
              <a:rPr lang="en-US" dirty="0" err="1" smtClean="0">
                <a:latin typeface="Calibri" pitchFamily="34" charset="0"/>
              </a:rPr>
              <a:t>dessas</a:t>
            </a:r>
            <a:r>
              <a:rPr lang="en-US" dirty="0" smtClean="0">
                <a:latin typeface="Calibri" pitchFamily="34" charset="0"/>
              </a:rPr>
              <a:t> cores </a:t>
            </a:r>
            <a:r>
              <a:rPr lang="en-US" dirty="0" err="1" smtClean="0">
                <a:latin typeface="Calibri" pitchFamily="34" charset="0"/>
              </a:rPr>
              <a:t>deixe</a:t>
            </a:r>
            <a:r>
              <a:rPr lang="en-US" dirty="0" smtClean="0">
                <a:latin typeface="Calibri" pitchFamily="34" charset="0"/>
              </a:rPr>
              <a:t> o form </a:t>
            </a:r>
            <a:r>
              <a:rPr lang="en-US" dirty="0" err="1" smtClean="0">
                <a:latin typeface="Calibri" pitchFamily="34" charset="0"/>
              </a:rPr>
              <a:t>transparente</a:t>
            </a:r>
            <a:r>
              <a:rPr lang="en-US" dirty="0" smtClean="0">
                <a:latin typeface="Calibri" pitchFamily="34" charset="0"/>
              </a:rPr>
              <a:t>.</a:t>
            </a:r>
            <a:endParaRPr lang="en-US" dirty="0">
              <a:latin typeface="Calibri" pitchFamily="34" charset="0"/>
            </a:endParaRPr>
          </a:p>
          <a:p>
            <a:pPr eaLnBrk="1" hangingPunct="1"/>
            <a:r>
              <a:rPr lang="en-US" b="1" dirty="0" err="1">
                <a:latin typeface="Calibri" pitchFamily="34" charset="0"/>
              </a:rPr>
              <a:t>Dica</a:t>
            </a:r>
            <a:r>
              <a:rPr lang="en-US" dirty="0">
                <a:latin typeface="Calibri" pitchFamily="34" charset="0"/>
              </a:rPr>
              <a:t>: Use </a:t>
            </a:r>
            <a:r>
              <a:rPr lang="en-US" i="1" dirty="0" err="1">
                <a:latin typeface="Courier New" pitchFamily="49" charset="0"/>
                <a:cs typeface="Courier New" pitchFamily="49" charset="0"/>
              </a:rPr>
              <a:t>colorDialog</a:t>
            </a:r>
            <a:endParaRPr lang="pt-BR" i="1" dirty="0">
              <a:latin typeface="Courier New" pitchFamily="49" charset="0"/>
              <a:cs typeface="Courier New" pitchFamily="49" charset="0"/>
            </a:endParaRPr>
          </a:p>
          <a:p>
            <a:endParaRPr lang="pt-BR" dirty="0"/>
          </a:p>
        </p:txBody>
      </p:sp>
      <p:pic>
        <p:nvPicPr>
          <p:cNvPr id="10" name="Espaço Reservado para Conteú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480" y="4317737"/>
            <a:ext cx="2696220" cy="23989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Revisão</a:t>
            </a:r>
          </a:p>
        </p:txBody>
      </p:sp>
      <p:graphicFrame>
        <p:nvGraphicFramePr>
          <p:cNvPr id="2" name="Diagrama 1"/>
          <p:cNvGraphicFramePr/>
          <p:nvPr/>
        </p:nvGraphicFramePr>
        <p:xfrm>
          <a:off x="684213" y="2060575"/>
          <a:ext cx="7848600" cy="432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079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en-US" smtClean="0">
                <a:solidFill>
                  <a:schemeClr val="bg1"/>
                </a:solidFill>
              </a:rPr>
              <a:t>Solution Explorer</a:t>
            </a:r>
            <a:br>
              <a:rPr lang="en-US" smtClean="0">
                <a:solidFill>
                  <a:schemeClr val="bg1"/>
                </a:solidFill>
              </a:rPr>
            </a:br>
            <a:endParaRPr lang="pt-BR" smtClean="0">
              <a:solidFill>
                <a:schemeClr val="bg1"/>
              </a:solidFill>
            </a:endParaRPr>
          </a:p>
        </p:txBody>
      </p:sp>
      <p:sp>
        <p:nvSpPr>
          <p:cNvPr id="5123" name="Rectangle 3"/>
          <p:cNvSpPr>
            <a:spLocks noGrp="1" noChangeArrowheads="1"/>
          </p:cNvSpPr>
          <p:nvPr>
            <p:ph type="subTitle" idx="1"/>
          </p:nvPr>
        </p:nvSpPr>
        <p:spPr bwMode="auto">
          <a:xfrm>
            <a:off x="611188" y="1700213"/>
            <a:ext cx="7848600" cy="1081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400" smtClean="0"/>
              <a:t>A seção Solution Explorer de uma solução contendo um projeto possui quatro itens: </a:t>
            </a:r>
          </a:p>
        </p:txBody>
      </p:sp>
      <p:graphicFrame>
        <p:nvGraphicFramePr>
          <p:cNvPr id="2" name="Diagrama 1"/>
          <p:cNvGraphicFramePr/>
          <p:nvPr/>
        </p:nvGraphicFramePr>
        <p:xfrm>
          <a:off x="611560" y="2564209"/>
          <a:ext cx="7848600" cy="432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358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a:r>
              <a:rPr lang="pt-BR" smtClean="0">
                <a:solidFill>
                  <a:schemeClr val="bg1"/>
                </a:solidFill>
              </a:rPr>
              <a:t>Funcionamento do curso</a:t>
            </a:r>
          </a:p>
        </p:txBody>
      </p:sp>
      <p:graphicFrame>
        <p:nvGraphicFramePr>
          <p:cNvPr id="2" name="Diagrama 1"/>
          <p:cNvGraphicFramePr/>
          <p:nvPr>
            <p:extLst>
              <p:ext uri="{D42A27DB-BD31-4B8C-83A1-F6EECF244321}">
                <p14:modId xmlns:p14="http://schemas.microsoft.com/office/powerpoint/2010/main" val="1051749946"/>
              </p:ext>
            </p:extLst>
          </p:nvPr>
        </p:nvGraphicFramePr>
        <p:xfrm>
          <a:off x="395288" y="19161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23850" y="404813"/>
            <a:ext cx="6959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Debug</a:t>
            </a:r>
          </a:p>
        </p:txBody>
      </p:sp>
      <p:sp>
        <p:nvSpPr>
          <p:cNvPr id="26627" name="Inhaltsplatzhalter 2"/>
          <p:cNvSpPr txBox="1">
            <a:spLocks/>
          </p:cNvSpPr>
          <p:nvPr/>
        </p:nvSpPr>
        <p:spPr bwMode="auto">
          <a:xfrm>
            <a:off x="250825" y="2133600"/>
            <a:ext cx="84645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eaLnBrk="1" hangingPunct="1">
              <a:buFont typeface="Arial" pitchFamily="34" charset="0"/>
              <a:buChar char="•"/>
              <a:defRPr/>
            </a:pPr>
            <a:r>
              <a:rPr lang="en-US" dirty="0" err="1" smtClean="0">
                <a:latin typeface="Calibri" pitchFamily="34" charset="0"/>
              </a:rPr>
              <a:t>Erros</a:t>
            </a:r>
            <a:r>
              <a:rPr lang="en-US" dirty="0" smtClean="0">
                <a:latin typeface="Calibri" pitchFamily="34" charset="0"/>
              </a:rPr>
              <a:t> de </a:t>
            </a:r>
            <a:r>
              <a:rPr lang="en-US" dirty="0" err="1" smtClean="0">
                <a:latin typeface="Calibri" pitchFamily="34" charset="0"/>
              </a:rPr>
              <a:t>Sintaxe</a:t>
            </a:r>
            <a:endParaRPr lang="en-US" dirty="0" smtClean="0">
              <a:latin typeface="Calibri" pitchFamily="34" charset="0"/>
            </a:endParaRPr>
          </a:p>
          <a:p>
            <a:pPr marL="747712" lvl="1" indent="-342900" eaLnBrk="1" hangingPunct="1">
              <a:buFont typeface="Arial" pitchFamily="34" charset="0"/>
              <a:buChar char="•"/>
              <a:defRPr/>
            </a:pPr>
            <a:r>
              <a:rPr lang="en-US" dirty="0" err="1" smtClean="0">
                <a:latin typeface="Calibri" pitchFamily="34" charset="0"/>
              </a:rPr>
              <a:t>Correção</a:t>
            </a:r>
            <a:r>
              <a:rPr lang="en-US" dirty="0" smtClean="0">
                <a:latin typeface="Calibri" pitchFamily="34" charset="0"/>
              </a:rPr>
              <a:t> </a:t>
            </a:r>
            <a:r>
              <a:rPr lang="en-US" dirty="0" err="1" smtClean="0">
                <a:latin typeface="Calibri" pitchFamily="34" charset="0"/>
              </a:rPr>
              <a:t>pode</a:t>
            </a:r>
            <a:r>
              <a:rPr lang="en-US" dirty="0" smtClean="0">
                <a:latin typeface="Calibri" pitchFamily="34" charset="0"/>
              </a:rPr>
              <a:t> </a:t>
            </a:r>
            <a:r>
              <a:rPr lang="en-US" dirty="0" err="1" smtClean="0">
                <a:latin typeface="Calibri" pitchFamily="34" charset="0"/>
              </a:rPr>
              <a:t>ser</a:t>
            </a:r>
            <a:r>
              <a:rPr lang="en-US" dirty="0" smtClean="0">
                <a:latin typeface="Calibri" pitchFamily="34" charset="0"/>
              </a:rPr>
              <a:t> </a:t>
            </a:r>
            <a:r>
              <a:rPr lang="en-US" dirty="0" err="1" smtClean="0">
                <a:latin typeface="Calibri" pitchFamily="34" charset="0"/>
              </a:rPr>
              <a:t>feita</a:t>
            </a:r>
            <a:r>
              <a:rPr lang="en-US" dirty="0" smtClean="0">
                <a:latin typeface="Calibri" pitchFamily="34" charset="0"/>
              </a:rPr>
              <a:t> </a:t>
            </a:r>
            <a:r>
              <a:rPr lang="en-US" dirty="0" err="1" smtClean="0">
                <a:latin typeface="Calibri" pitchFamily="34" charset="0"/>
              </a:rPr>
              <a:t>usando</a:t>
            </a:r>
            <a:r>
              <a:rPr lang="en-US" dirty="0" smtClean="0">
                <a:latin typeface="Calibri" pitchFamily="34" charset="0"/>
              </a:rPr>
              <a:t> </a:t>
            </a:r>
            <a:r>
              <a:rPr lang="en-US" dirty="0" err="1" smtClean="0">
                <a:latin typeface="Calibri" pitchFamily="34" charset="0"/>
              </a:rPr>
              <a:t>sublinhar</a:t>
            </a:r>
            <a:r>
              <a:rPr lang="en-US" dirty="0" smtClean="0">
                <a:latin typeface="Calibri" pitchFamily="34" charset="0"/>
              </a:rPr>
              <a:t> de </a:t>
            </a:r>
            <a:r>
              <a:rPr lang="en-US" dirty="0" err="1" smtClean="0">
                <a:latin typeface="Calibri" pitchFamily="34" charset="0"/>
              </a:rPr>
              <a:t>palavras</a:t>
            </a:r>
            <a:r>
              <a:rPr lang="en-US" dirty="0" smtClean="0">
                <a:latin typeface="Calibri" pitchFamily="34" charset="0"/>
              </a:rPr>
              <a:t> e </a:t>
            </a:r>
            <a:r>
              <a:rPr lang="en-US" i="1" dirty="0" smtClean="0">
                <a:latin typeface="Calibri" pitchFamily="34" charset="0"/>
              </a:rPr>
              <a:t>log</a:t>
            </a:r>
            <a:r>
              <a:rPr lang="en-US" dirty="0" smtClean="0">
                <a:latin typeface="Calibri" pitchFamily="34" charset="0"/>
              </a:rPr>
              <a:t> </a:t>
            </a:r>
            <a:r>
              <a:rPr lang="en-US" dirty="0" err="1" smtClean="0">
                <a:latin typeface="Calibri" pitchFamily="34" charset="0"/>
              </a:rPr>
              <a:t>na</a:t>
            </a:r>
            <a:r>
              <a:rPr lang="en-US" dirty="0" smtClean="0">
                <a:latin typeface="Calibri" pitchFamily="34" charset="0"/>
              </a:rPr>
              <a:t> </a:t>
            </a:r>
            <a:r>
              <a:rPr lang="en-US" i="1" dirty="0" smtClean="0">
                <a:latin typeface="Calibri" pitchFamily="34" charset="0"/>
              </a:rPr>
              <a:t>Error List</a:t>
            </a:r>
            <a:r>
              <a:rPr lang="en-US" dirty="0" smtClean="0">
                <a:latin typeface="Calibri" pitchFamily="34" charset="0"/>
              </a:rPr>
              <a:t>.</a:t>
            </a:r>
          </a:p>
          <a:p>
            <a:pPr marL="747712" lvl="1" indent="-342900" eaLnBrk="1" hangingPunct="1">
              <a:buFont typeface="Arial" pitchFamily="34" charset="0"/>
              <a:buChar char="•"/>
              <a:defRPr/>
            </a:pPr>
            <a:endParaRPr lang="en-US" dirty="0" smtClean="0">
              <a:latin typeface="Calibri" pitchFamily="34" charset="0"/>
            </a:endParaRPr>
          </a:p>
          <a:p>
            <a:pPr marL="342900" indent="-342900" eaLnBrk="1" hangingPunct="1">
              <a:buFont typeface="Arial" pitchFamily="34" charset="0"/>
              <a:buChar char="•"/>
              <a:defRPr/>
            </a:pPr>
            <a:r>
              <a:rPr lang="en-US" dirty="0" err="1" smtClean="0">
                <a:latin typeface="Calibri" pitchFamily="34" charset="0"/>
              </a:rPr>
              <a:t>Erros</a:t>
            </a:r>
            <a:r>
              <a:rPr lang="en-US" dirty="0" smtClean="0">
                <a:latin typeface="Calibri" pitchFamily="34" charset="0"/>
              </a:rPr>
              <a:t> </a:t>
            </a:r>
            <a:r>
              <a:rPr lang="en-US" dirty="0" err="1" smtClean="0">
                <a:latin typeface="Calibri" pitchFamily="34" charset="0"/>
              </a:rPr>
              <a:t>Lógicos</a:t>
            </a:r>
            <a:endParaRPr lang="en-US" dirty="0" smtClean="0">
              <a:latin typeface="Calibri" pitchFamily="34" charset="0"/>
            </a:endParaRPr>
          </a:p>
          <a:p>
            <a:pPr marL="747712" lvl="1" indent="-342900" eaLnBrk="1" hangingPunct="1">
              <a:buFont typeface="Arial" pitchFamily="34" charset="0"/>
              <a:buChar char="•"/>
              <a:defRPr/>
            </a:pPr>
            <a:r>
              <a:rPr lang="en-US" dirty="0" err="1" smtClean="0">
                <a:latin typeface="Calibri" pitchFamily="34" charset="0"/>
              </a:rPr>
              <a:t>Correção</a:t>
            </a:r>
            <a:r>
              <a:rPr lang="en-US" dirty="0" smtClean="0">
                <a:latin typeface="Calibri" pitchFamily="34" charset="0"/>
              </a:rPr>
              <a:t> </a:t>
            </a:r>
            <a:r>
              <a:rPr lang="en-US" dirty="0" err="1" smtClean="0">
                <a:latin typeface="Calibri" pitchFamily="34" charset="0"/>
              </a:rPr>
              <a:t>pode</a:t>
            </a:r>
            <a:r>
              <a:rPr lang="en-US" dirty="0" smtClean="0">
                <a:latin typeface="Calibri" pitchFamily="34" charset="0"/>
              </a:rPr>
              <a:t> </a:t>
            </a:r>
            <a:r>
              <a:rPr lang="en-US" dirty="0" err="1" smtClean="0">
                <a:latin typeface="Calibri" pitchFamily="34" charset="0"/>
              </a:rPr>
              <a:t>ser</a:t>
            </a:r>
            <a:r>
              <a:rPr lang="en-US" dirty="0" smtClean="0">
                <a:latin typeface="Calibri" pitchFamily="34" charset="0"/>
              </a:rPr>
              <a:t> </a:t>
            </a:r>
            <a:r>
              <a:rPr lang="en-US" dirty="0" err="1" smtClean="0">
                <a:latin typeface="Calibri" pitchFamily="34" charset="0"/>
              </a:rPr>
              <a:t>feita</a:t>
            </a:r>
            <a:r>
              <a:rPr lang="en-US" dirty="0" smtClean="0">
                <a:latin typeface="Calibri" pitchFamily="34" charset="0"/>
              </a:rPr>
              <a:t> </a:t>
            </a:r>
            <a:r>
              <a:rPr lang="en-US" dirty="0" err="1" smtClean="0">
                <a:latin typeface="Calibri" pitchFamily="34" charset="0"/>
              </a:rPr>
              <a:t>usando</a:t>
            </a:r>
            <a:r>
              <a:rPr lang="en-US" dirty="0" smtClean="0">
                <a:latin typeface="Calibri" pitchFamily="34" charset="0"/>
              </a:rPr>
              <a:t> </a:t>
            </a:r>
            <a:r>
              <a:rPr lang="en-US" dirty="0" err="1" smtClean="0">
                <a:latin typeface="Calibri" pitchFamily="34" charset="0"/>
              </a:rPr>
              <a:t>navegando</a:t>
            </a:r>
            <a:r>
              <a:rPr lang="en-US" dirty="0" smtClean="0">
                <a:latin typeface="Calibri" pitchFamily="34" charset="0"/>
              </a:rPr>
              <a:t> </a:t>
            </a:r>
            <a:r>
              <a:rPr lang="en-US" dirty="0" err="1" smtClean="0">
                <a:latin typeface="Calibri" pitchFamily="34" charset="0"/>
              </a:rPr>
              <a:t>pelos</a:t>
            </a:r>
            <a:r>
              <a:rPr lang="en-US" dirty="0" smtClean="0">
                <a:latin typeface="Calibri" pitchFamily="34" charset="0"/>
              </a:rPr>
              <a:t> </a:t>
            </a:r>
            <a:r>
              <a:rPr lang="en-US" i="1" dirty="0" smtClean="0">
                <a:latin typeface="Calibri" pitchFamily="34" charset="0"/>
              </a:rPr>
              <a:t>Breakpoints</a:t>
            </a:r>
            <a:r>
              <a:rPr lang="en-US" dirty="0" smtClean="0">
                <a:latin typeface="Calibri" pitchFamily="34" charset="0"/>
              </a:rPr>
              <a:t> com </a:t>
            </a:r>
            <a:r>
              <a:rPr lang="en-US" i="1" dirty="0" smtClean="0">
                <a:latin typeface="Calibri" pitchFamily="34" charset="0"/>
              </a:rPr>
              <a:t>step in </a:t>
            </a:r>
            <a:r>
              <a:rPr lang="en-US" dirty="0" smtClean="0">
                <a:latin typeface="Calibri" pitchFamily="34" charset="0"/>
              </a:rPr>
              <a:t>e </a:t>
            </a:r>
            <a:r>
              <a:rPr lang="en-US" i="1" dirty="0" smtClean="0">
                <a:latin typeface="Calibri" pitchFamily="34" charset="0"/>
              </a:rPr>
              <a:t>step over</a:t>
            </a:r>
            <a:r>
              <a:rPr lang="en-US" dirty="0" smtClean="0">
                <a:latin typeface="Calibri" pitchFamily="34" charset="0"/>
              </a:rPr>
              <a:t>.</a:t>
            </a:r>
          </a:p>
          <a:p>
            <a:pPr marL="747712" lvl="1" indent="-342900" eaLnBrk="1" hangingPunct="1">
              <a:buFont typeface="Arial" pitchFamily="34" charset="0"/>
              <a:buChar char="•"/>
              <a:defRPr/>
            </a:pPr>
            <a:r>
              <a:rPr lang="en-US" dirty="0" err="1" smtClean="0">
                <a:latin typeface="Calibri" pitchFamily="34" charset="0"/>
              </a:rPr>
              <a:t>Usando</a:t>
            </a:r>
            <a:r>
              <a:rPr lang="en-US" dirty="0" smtClean="0">
                <a:latin typeface="Calibri" pitchFamily="34" charset="0"/>
              </a:rPr>
              <a:t> </a:t>
            </a:r>
            <a:r>
              <a:rPr lang="en-US" i="1" dirty="0" smtClean="0">
                <a:latin typeface="Calibri" pitchFamily="34" charset="0"/>
              </a:rPr>
              <a:t>Locals.</a:t>
            </a:r>
          </a:p>
          <a:p>
            <a:pPr marL="747712" lvl="1" indent="-342900" eaLnBrk="1" hangingPunct="1">
              <a:buFont typeface="Arial" pitchFamily="34" charset="0"/>
              <a:buChar char="•"/>
              <a:defRPr/>
            </a:pPr>
            <a:r>
              <a:rPr lang="en-US" dirty="0" err="1" smtClean="0">
                <a:latin typeface="Calibri" pitchFamily="34" charset="0"/>
              </a:rPr>
              <a:t>Usando</a:t>
            </a:r>
            <a:r>
              <a:rPr lang="en-US" dirty="0" smtClean="0">
                <a:latin typeface="Calibri" pitchFamily="34" charset="0"/>
              </a:rPr>
              <a:t> </a:t>
            </a:r>
            <a:r>
              <a:rPr lang="en-US" i="1" dirty="0" smtClean="0">
                <a:latin typeface="Calibri" pitchFamily="34" charset="0"/>
              </a:rPr>
              <a:t>Watch.</a:t>
            </a:r>
            <a:endParaRPr lang="pt-BR" i="1" dirty="0" smtClean="0">
              <a:latin typeface="Calibri" pitchFamily="34" charset="0"/>
            </a:endParaRPr>
          </a:p>
          <a:p>
            <a:pPr eaLnBrk="1" hangingPunct="1">
              <a:defRPr/>
            </a:pPr>
            <a:endParaRPr lang="pt-BR" dirty="0" smtClean="0">
              <a:latin typeface="Calibri" pitchFamily="34" charset="0"/>
            </a:endParaRPr>
          </a:p>
          <a:p>
            <a:pPr eaLnBrk="1" hangingPunct="1">
              <a:defRPr/>
            </a:pPr>
            <a:endParaRPr lang="pt-BR" dirty="0" smtClean="0">
              <a:latin typeface="Calibri" pitchFamily="34" charset="0"/>
            </a:endParaRPr>
          </a:p>
          <a:p>
            <a:pPr eaLnBrk="1" hangingPunct="1">
              <a:defRPr/>
            </a:pPr>
            <a:endParaRPr lang="pt-BR" u="sng" dirty="0" smtClean="0">
              <a:latin typeface="Calibri" pitchFamily="34" charset="0"/>
            </a:endParaRPr>
          </a:p>
          <a:p>
            <a:pPr eaLnBrk="1" hangingPunct="1">
              <a:defRPr/>
            </a:pPr>
            <a:endParaRPr lang="pt-BR" dirty="0" smtClean="0">
              <a:latin typeface="Calibri" pitchFamily="34" charset="0"/>
            </a:endParaRPr>
          </a:p>
          <a:p>
            <a:pPr eaLnBrk="1" hangingPunct="1">
              <a:defRPr/>
            </a:pPr>
            <a:r>
              <a:rPr lang="pt-BR" dirty="0" smtClean="0">
                <a:latin typeface="Calibri" pitchFamily="34" charset="0"/>
              </a:rPr>
              <a:t> </a:t>
            </a:r>
          </a:p>
        </p:txBody>
      </p:sp>
    </p:spTree>
    <p:extLst>
      <p:ext uri="{BB962C8B-B14F-4D97-AF65-F5344CB8AC3E}">
        <p14:creationId xmlns:p14="http://schemas.microsoft.com/office/powerpoint/2010/main" val="30942232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23850" y="404813"/>
            <a:ext cx="6959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Help</a:t>
            </a:r>
          </a:p>
        </p:txBody>
      </p:sp>
      <p:sp>
        <p:nvSpPr>
          <p:cNvPr id="26627" name="Inhaltsplatzhalter 2"/>
          <p:cNvSpPr txBox="1">
            <a:spLocks/>
          </p:cNvSpPr>
          <p:nvPr/>
        </p:nvSpPr>
        <p:spPr bwMode="auto">
          <a:xfrm>
            <a:off x="250825" y="2133600"/>
            <a:ext cx="84645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eaLnBrk="1" hangingPunct="1">
              <a:buFont typeface="Arial" pitchFamily="34" charset="0"/>
              <a:buChar char="•"/>
              <a:defRPr/>
            </a:pPr>
            <a:r>
              <a:rPr lang="en-US" dirty="0" smtClean="0">
                <a:latin typeface="Calibri" pitchFamily="34" charset="0"/>
              </a:rPr>
              <a:t>MSDN</a:t>
            </a:r>
          </a:p>
          <a:p>
            <a:pPr marL="342900" indent="-342900" eaLnBrk="1" hangingPunct="1">
              <a:buFont typeface="Arial" pitchFamily="34" charset="0"/>
              <a:buChar char="•"/>
              <a:defRPr/>
            </a:pPr>
            <a:r>
              <a:rPr lang="en-US" i="1" dirty="0" smtClean="0">
                <a:latin typeface="Calibri" pitchFamily="34" charset="0"/>
              </a:rPr>
              <a:t>F1</a:t>
            </a:r>
          </a:p>
          <a:p>
            <a:pPr marL="342900" indent="-342900" eaLnBrk="1" hangingPunct="1">
              <a:buFont typeface="Arial" pitchFamily="34" charset="0"/>
              <a:buChar char="•"/>
              <a:defRPr/>
            </a:pPr>
            <a:r>
              <a:rPr lang="en-US" i="1" dirty="0" smtClean="0">
                <a:latin typeface="Calibri" pitchFamily="34" charset="0"/>
              </a:rPr>
              <a:t>Go to Definition</a:t>
            </a:r>
          </a:p>
          <a:p>
            <a:pPr marL="342900" indent="-342900" eaLnBrk="1" hangingPunct="1">
              <a:buFont typeface="Arial" pitchFamily="34" charset="0"/>
              <a:buChar char="•"/>
              <a:defRPr/>
            </a:pPr>
            <a:r>
              <a:rPr lang="en-US" i="1" dirty="0" smtClean="0">
                <a:latin typeface="Calibri" pitchFamily="34" charset="0"/>
              </a:rPr>
              <a:t>Find All References</a:t>
            </a:r>
            <a:endParaRPr lang="pt-BR" i="1" dirty="0" smtClean="0">
              <a:latin typeface="Calibri" pitchFamily="34" charset="0"/>
            </a:endParaRPr>
          </a:p>
          <a:p>
            <a:pPr eaLnBrk="1" hangingPunct="1">
              <a:defRPr/>
            </a:pPr>
            <a:endParaRPr lang="pt-BR" dirty="0" smtClean="0">
              <a:latin typeface="Calibri" pitchFamily="34" charset="0"/>
            </a:endParaRPr>
          </a:p>
          <a:p>
            <a:pPr eaLnBrk="1" hangingPunct="1">
              <a:defRPr/>
            </a:pPr>
            <a:endParaRPr lang="pt-BR" dirty="0" smtClean="0">
              <a:latin typeface="Calibri" pitchFamily="34" charset="0"/>
            </a:endParaRPr>
          </a:p>
          <a:p>
            <a:pPr eaLnBrk="1" hangingPunct="1">
              <a:defRPr/>
            </a:pPr>
            <a:endParaRPr lang="pt-BR" u="sng" dirty="0" smtClean="0">
              <a:latin typeface="Calibri" pitchFamily="34" charset="0"/>
            </a:endParaRPr>
          </a:p>
          <a:p>
            <a:pPr eaLnBrk="1" hangingPunct="1">
              <a:defRPr/>
            </a:pPr>
            <a:endParaRPr lang="pt-BR" dirty="0" smtClean="0">
              <a:latin typeface="Calibri" pitchFamily="34" charset="0"/>
            </a:endParaRPr>
          </a:p>
          <a:p>
            <a:pPr eaLnBrk="1" hangingPunct="1">
              <a:defRPr/>
            </a:pPr>
            <a:r>
              <a:rPr lang="pt-BR" dirty="0" smtClean="0">
                <a:latin typeface="Calibri" pitchFamily="34" charset="0"/>
              </a:rPr>
              <a:t> </a:t>
            </a:r>
          </a:p>
        </p:txBody>
      </p:sp>
    </p:spTree>
    <p:extLst>
      <p:ext uri="{BB962C8B-B14F-4D97-AF65-F5344CB8AC3E}">
        <p14:creationId xmlns:p14="http://schemas.microsoft.com/office/powerpoint/2010/main" val="14584146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822325" y="1700808"/>
            <a:ext cx="7772400" cy="4797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pt-BR" sz="2800" dirty="0" smtClean="0"/>
              <a:t>A linguagem de programação C# foi criada evoluindo as linguagens de programação C </a:t>
            </a:r>
            <a:r>
              <a:rPr lang="pt-BR" sz="2800" dirty="0" err="1" smtClean="0"/>
              <a:t>and</a:t>
            </a:r>
            <a:r>
              <a:rPr lang="pt-BR" sz="2800" dirty="0" smtClean="0"/>
              <a:t> C++.</a:t>
            </a:r>
          </a:p>
          <a:p>
            <a:pPr>
              <a:lnSpc>
                <a:spcPct val="90000"/>
              </a:lnSpc>
            </a:pPr>
            <a:endParaRPr lang="pt-BR" sz="2800" dirty="0" smtClean="0"/>
          </a:p>
          <a:p>
            <a:pPr>
              <a:lnSpc>
                <a:spcPct val="90000"/>
              </a:lnSpc>
            </a:pPr>
            <a:r>
              <a:rPr lang="pt-BR" sz="2800" dirty="0" smtClean="0"/>
              <a:t>Porém C# foi criada do zero, por isso a Microsoft conseguiu remover todos os problemas que C/C++ sempre apresentaram.</a:t>
            </a:r>
          </a:p>
          <a:p>
            <a:pPr>
              <a:lnSpc>
                <a:spcPct val="90000"/>
              </a:lnSpc>
            </a:pPr>
            <a:endParaRPr lang="pt-BR" sz="2800" dirty="0" smtClean="0"/>
          </a:p>
          <a:p>
            <a:pPr>
              <a:lnSpc>
                <a:spcPct val="90000"/>
              </a:lnSpc>
            </a:pPr>
            <a:r>
              <a:rPr lang="pt-BR" sz="2800" dirty="0" smtClean="0"/>
              <a:t>Resumindo C# apresenta todas as forças que o C/C++ tem sem contudo possuir os pontos fracos de C/C++. </a:t>
            </a:r>
          </a:p>
        </p:txBody>
      </p:sp>
      <p:sp>
        <p:nvSpPr>
          <p:cNvPr id="8195" name="Rectangle 4"/>
          <p:cNvSpPr>
            <a:spLocks noChangeArrowheads="1"/>
          </p:cNvSpPr>
          <p:nvPr/>
        </p:nvSpPr>
        <p:spPr bwMode="auto">
          <a:xfrm>
            <a:off x="250825" y="377825"/>
            <a:ext cx="1822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C#</a:t>
            </a:r>
          </a:p>
        </p:txBody>
      </p:sp>
    </p:spTree>
    <p:extLst>
      <p:ext uri="{BB962C8B-B14F-4D97-AF65-F5344CB8AC3E}">
        <p14:creationId xmlns:p14="http://schemas.microsoft.com/office/powerpoint/2010/main" val="470974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250825" y="1124744"/>
            <a:ext cx="8755063" cy="48228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pt-BR" sz="2400" dirty="0" smtClean="0"/>
              <a:t>Quando a Microsoft criou o C# ela manteve a sintaxe do C/C++. Assim os desenvolvedores mais antigos não sentiram dificuldade em migrar para a nova linguagem. </a:t>
            </a:r>
          </a:p>
          <a:p>
            <a:pPr>
              <a:lnSpc>
                <a:spcPct val="80000"/>
              </a:lnSpc>
            </a:pPr>
            <a:endParaRPr lang="pt-BR" sz="2400" dirty="0" smtClean="0"/>
          </a:p>
          <a:p>
            <a:pPr>
              <a:lnSpc>
                <a:spcPct val="80000"/>
              </a:lnSpc>
            </a:pPr>
            <a:r>
              <a:rPr lang="pt-BR" sz="2400" dirty="0" smtClean="0"/>
              <a:t>A grande vantagem do C# é que ela não é idêntica ao C/C++ assim foi possível corrigir falhas que o C/C++ apresentavam. </a:t>
            </a:r>
          </a:p>
          <a:p>
            <a:pPr>
              <a:lnSpc>
                <a:spcPct val="80000"/>
              </a:lnSpc>
            </a:pPr>
            <a:endParaRPr lang="pt-BR" sz="2400" dirty="0" smtClean="0"/>
          </a:p>
          <a:p>
            <a:pPr>
              <a:lnSpc>
                <a:spcPct val="80000"/>
              </a:lnSpc>
            </a:pPr>
            <a:r>
              <a:rPr lang="pt-BR" sz="2400" dirty="0" smtClean="0"/>
              <a:t>O C# iniciou com um mentalidade nova, e com compatibilidade com todos os </a:t>
            </a:r>
            <a:r>
              <a:rPr lang="pt-BR" sz="2400" i="1" dirty="0" smtClean="0"/>
              <a:t>frameworks </a:t>
            </a:r>
            <a:r>
              <a:rPr lang="pt-BR" sz="2400" dirty="0" smtClean="0"/>
              <a:t>presentes no </a:t>
            </a:r>
            <a:r>
              <a:rPr lang="pt-BR" sz="2400" dirty="0" err="1" smtClean="0"/>
              <a:t>Dot</a:t>
            </a:r>
            <a:r>
              <a:rPr lang="pt-BR" sz="2400" dirty="0" smtClean="0"/>
              <a:t> Net:</a:t>
            </a:r>
          </a:p>
          <a:p>
            <a:pPr lvl="1">
              <a:lnSpc>
                <a:spcPct val="80000"/>
              </a:lnSpc>
            </a:pPr>
            <a:endParaRPr lang="pt-BR" sz="2000" dirty="0" smtClean="0"/>
          </a:p>
          <a:p>
            <a:pPr lvl="1">
              <a:lnSpc>
                <a:spcPct val="80000"/>
              </a:lnSpc>
            </a:pPr>
            <a:r>
              <a:rPr lang="pt-BR" sz="2000" dirty="0" smtClean="0"/>
              <a:t>Console</a:t>
            </a:r>
          </a:p>
          <a:p>
            <a:pPr lvl="1">
              <a:lnSpc>
                <a:spcPct val="80000"/>
              </a:lnSpc>
            </a:pPr>
            <a:r>
              <a:rPr lang="pt-BR" sz="2000" dirty="0" smtClean="0"/>
              <a:t>Windows </a:t>
            </a:r>
            <a:r>
              <a:rPr lang="pt-BR" sz="2000" dirty="0" err="1" smtClean="0"/>
              <a:t>Forms</a:t>
            </a:r>
            <a:endParaRPr lang="pt-BR" sz="2000" dirty="0" smtClean="0"/>
          </a:p>
          <a:p>
            <a:pPr lvl="1">
              <a:lnSpc>
                <a:spcPct val="80000"/>
              </a:lnSpc>
            </a:pPr>
            <a:r>
              <a:rPr lang="pt-BR" sz="2000" dirty="0" smtClean="0"/>
              <a:t>Web </a:t>
            </a:r>
            <a:r>
              <a:rPr lang="pt-BR" sz="2000" dirty="0" err="1" smtClean="0"/>
              <a:t>Forms</a:t>
            </a:r>
            <a:r>
              <a:rPr lang="pt-BR" sz="2000" dirty="0" smtClean="0"/>
              <a:t> (ASP.NET)</a:t>
            </a:r>
          </a:p>
          <a:p>
            <a:pPr lvl="1">
              <a:lnSpc>
                <a:spcPct val="80000"/>
              </a:lnSpc>
            </a:pPr>
            <a:r>
              <a:rPr lang="pt-BR" sz="2000" dirty="0" smtClean="0"/>
              <a:t>ADO.NET</a:t>
            </a:r>
          </a:p>
          <a:p>
            <a:pPr lvl="1">
              <a:lnSpc>
                <a:spcPct val="80000"/>
              </a:lnSpc>
            </a:pPr>
            <a:r>
              <a:rPr lang="pt-BR" sz="2000" dirty="0" smtClean="0"/>
              <a:t>XNA</a:t>
            </a:r>
          </a:p>
        </p:txBody>
      </p:sp>
      <p:sp>
        <p:nvSpPr>
          <p:cNvPr id="9219" name="Rectangle 4"/>
          <p:cNvSpPr>
            <a:spLocks noChangeArrowheads="1"/>
          </p:cNvSpPr>
          <p:nvPr/>
        </p:nvSpPr>
        <p:spPr bwMode="auto">
          <a:xfrm>
            <a:off x="250825" y="306388"/>
            <a:ext cx="1822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C#</a:t>
            </a:r>
          </a:p>
        </p:txBody>
      </p:sp>
    </p:spTree>
    <p:extLst>
      <p:ext uri="{BB962C8B-B14F-4D97-AF65-F5344CB8AC3E}">
        <p14:creationId xmlns:p14="http://schemas.microsoft.com/office/powerpoint/2010/main" val="2600528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5"/>
          <p:cNvSpPr>
            <a:spLocks noChangeArrowheads="1"/>
          </p:cNvSpPr>
          <p:nvPr/>
        </p:nvSpPr>
        <p:spPr bwMode="auto">
          <a:xfrm>
            <a:off x="250825" y="377825"/>
            <a:ext cx="1822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C#</a:t>
            </a:r>
          </a:p>
        </p:txBody>
      </p:sp>
      <p:graphicFrame>
        <p:nvGraphicFramePr>
          <p:cNvPr id="2" name="Diagrama 1"/>
          <p:cNvGraphicFramePr/>
          <p:nvPr/>
        </p:nvGraphicFramePr>
        <p:xfrm>
          <a:off x="1403648"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6580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250825" y="1340768"/>
            <a:ext cx="8755063" cy="48228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FontTx/>
              <a:buNone/>
            </a:pPr>
            <a:r>
              <a:rPr lang="pt-BR" sz="2000" dirty="0" smtClean="0"/>
              <a:t>Um </a:t>
            </a:r>
            <a:r>
              <a:rPr lang="pt-BR" sz="2000" i="1" dirty="0" err="1" smtClean="0"/>
              <a:t>namespace</a:t>
            </a:r>
            <a:r>
              <a:rPr lang="pt-BR" sz="2000" dirty="0" smtClean="0"/>
              <a:t> define o escopo para um conjunto de classes e outros tipos de dados. Uma classe define uma abstração de dados, na qual é definido o seu nome e uma coleção de membros para a representação e operação da classe. </a:t>
            </a:r>
          </a:p>
          <a:p>
            <a:pPr algn="just">
              <a:buFontTx/>
              <a:buNone/>
            </a:pPr>
            <a:r>
              <a:rPr lang="pt-BR" sz="2000" dirty="0" smtClean="0"/>
              <a:t> </a:t>
            </a:r>
          </a:p>
          <a:p>
            <a:pPr algn="just">
              <a:buFontTx/>
              <a:buNone/>
            </a:pPr>
            <a:r>
              <a:rPr lang="pt-BR" sz="2000" dirty="0" smtClean="0"/>
              <a:t>A classe </a:t>
            </a:r>
            <a:r>
              <a:rPr lang="pt-BR" sz="2000" dirty="0" err="1" smtClean="0"/>
              <a:t>Form</a:t>
            </a:r>
            <a:r>
              <a:rPr lang="pt-BR" sz="2000" dirty="0" smtClean="0"/>
              <a:t> é importantíssima para aplicações baseadas em Windows no </a:t>
            </a:r>
            <a:r>
              <a:rPr lang="pt-BR" sz="2000" dirty="0" err="1" smtClean="0"/>
              <a:t>Dot</a:t>
            </a:r>
            <a:r>
              <a:rPr lang="pt-BR" sz="2000" dirty="0" smtClean="0"/>
              <a:t> Net. Ela representa qualquer tipo de janela na aplicação, desde caixas de diálogo até janelas clientes MDI (</a:t>
            </a:r>
            <a:r>
              <a:rPr lang="pt-BR" sz="2000" dirty="0" err="1" smtClean="0"/>
              <a:t>Multiple</a:t>
            </a:r>
            <a:r>
              <a:rPr lang="pt-BR" sz="2000" dirty="0" smtClean="0"/>
              <a:t> </a:t>
            </a:r>
            <a:r>
              <a:rPr lang="pt-BR" sz="2000" dirty="0" err="1" smtClean="0"/>
              <a:t>Document</a:t>
            </a:r>
            <a:r>
              <a:rPr lang="pt-BR" sz="2000" dirty="0" smtClean="0"/>
              <a:t> Interface). A classe </a:t>
            </a:r>
            <a:r>
              <a:rPr lang="pt-BR" sz="2000" dirty="0" err="1" smtClean="0"/>
              <a:t>Form</a:t>
            </a:r>
            <a:r>
              <a:rPr lang="pt-BR" sz="2000" dirty="0" smtClean="0"/>
              <a:t> permite mostrar, agrupar controles em seu interior, e interagir com uma aplicação. </a:t>
            </a:r>
          </a:p>
          <a:p>
            <a:pPr algn="just">
              <a:buFontTx/>
              <a:buNone/>
            </a:pPr>
            <a:r>
              <a:rPr lang="pt-BR" sz="2000" dirty="0" smtClean="0"/>
              <a:t> </a:t>
            </a:r>
          </a:p>
          <a:p>
            <a:pPr algn="just">
              <a:buFontTx/>
              <a:buNone/>
            </a:pPr>
            <a:r>
              <a:rPr lang="pt-BR" sz="2000" dirty="0" smtClean="0"/>
              <a:t>As classes do </a:t>
            </a:r>
            <a:r>
              <a:rPr lang="pt-BR" sz="2000" dirty="0" err="1" smtClean="0"/>
              <a:t>Dot</a:t>
            </a:r>
            <a:r>
              <a:rPr lang="pt-BR" sz="2000" dirty="0" smtClean="0"/>
              <a:t> Net contêm um ou mais membros que definem o comportamento e as funcionalidades da classe. Os membros da classe podem ser constantes, campos, métodos, propriedades, eventos, indexadores, operadores, construtores e declarações de tipos aninhados.</a:t>
            </a:r>
          </a:p>
          <a:p>
            <a:pPr>
              <a:lnSpc>
                <a:spcPct val="80000"/>
              </a:lnSpc>
              <a:buFontTx/>
              <a:buNone/>
            </a:pPr>
            <a:endParaRPr lang="pt-BR" sz="2000" dirty="0" smtClean="0"/>
          </a:p>
        </p:txBody>
      </p:sp>
      <p:sp>
        <p:nvSpPr>
          <p:cNvPr id="11267" name="Rectangle 4"/>
          <p:cNvSpPr>
            <a:spLocks noChangeArrowheads="1"/>
          </p:cNvSpPr>
          <p:nvPr/>
        </p:nvSpPr>
        <p:spPr bwMode="auto">
          <a:xfrm>
            <a:off x="250825" y="306388"/>
            <a:ext cx="1822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C#</a:t>
            </a:r>
          </a:p>
        </p:txBody>
      </p:sp>
    </p:spTree>
    <p:extLst>
      <p:ext uri="{BB962C8B-B14F-4D97-AF65-F5344CB8AC3E}">
        <p14:creationId xmlns:p14="http://schemas.microsoft.com/office/powerpoint/2010/main" val="4270085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250825" y="1968500"/>
            <a:ext cx="8755063" cy="36925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pt-BR" sz="2000" smtClean="0"/>
              <a:t>O Visual Studio, que é a IDE (Interface Development Environment, Interface de Ambiente de Desenvolvimento) do Dot Net, usa projetos e soluções para gerenciar o desenvolvimento das aplicações. </a:t>
            </a:r>
          </a:p>
          <a:p>
            <a:pPr>
              <a:buFontTx/>
              <a:buNone/>
            </a:pPr>
            <a:endParaRPr lang="pt-BR" sz="2000" smtClean="0"/>
          </a:p>
          <a:p>
            <a:pPr>
              <a:buFontTx/>
              <a:buNone/>
            </a:pPr>
            <a:r>
              <a:rPr lang="pt-BR" sz="2000" smtClean="0"/>
              <a:t>Conceitualmente, um projeto é uma coleção de arquivos que formam uma aplicação Dot Net, como uma biblioteca (.dll) ou um executável (.exe). </a:t>
            </a:r>
          </a:p>
          <a:p>
            <a:pPr>
              <a:buFontTx/>
              <a:buNone/>
            </a:pPr>
            <a:endParaRPr lang="pt-BR" sz="2000" smtClean="0"/>
          </a:p>
          <a:p>
            <a:pPr>
              <a:buFontTx/>
              <a:buNone/>
            </a:pPr>
            <a:r>
              <a:rPr lang="pt-BR" sz="2000" smtClean="0"/>
              <a:t>Uma solução é uma coleção de projetos que são agrupados por questões de desenvolvimento ou distribuição. Quando uma solução possui apenas um único projeto, podemos considerar solução e projeto como a mesma coisa. </a:t>
            </a:r>
          </a:p>
          <a:p>
            <a:pPr>
              <a:lnSpc>
                <a:spcPct val="80000"/>
              </a:lnSpc>
              <a:buFontTx/>
              <a:buNone/>
            </a:pPr>
            <a:endParaRPr lang="pt-BR" sz="2000" smtClean="0"/>
          </a:p>
        </p:txBody>
      </p:sp>
      <p:sp>
        <p:nvSpPr>
          <p:cNvPr id="12291" name="Rectangle 4"/>
          <p:cNvSpPr>
            <a:spLocks noChangeArrowheads="1"/>
          </p:cNvSpPr>
          <p:nvPr/>
        </p:nvSpPr>
        <p:spPr bwMode="auto">
          <a:xfrm>
            <a:off x="250825" y="306388"/>
            <a:ext cx="1822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C#</a:t>
            </a:r>
          </a:p>
        </p:txBody>
      </p:sp>
    </p:spTree>
    <p:extLst>
      <p:ext uri="{BB962C8B-B14F-4D97-AF65-F5344CB8AC3E}">
        <p14:creationId xmlns:p14="http://schemas.microsoft.com/office/powerpoint/2010/main" val="179224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50825" y="1968500"/>
            <a:ext cx="8755063" cy="36925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pt-BR" sz="2000" smtClean="0"/>
              <a:t>O Visual Studio, que é a IDE (Interface Development Environment, Interface de Ambiente de Desenvolvimento) do Dot Net, usa projetos e soluções para gerenciar o desenvolvimento das aplicações. </a:t>
            </a:r>
          </a:p>
          <a:p>
            <a:pPr>
              <a:buFontTx/>
              <a:buNone/>
            </a:pPr>
            <a:endParaRPr lang="pt-BR" sz="2000" smtClean="0"/>
          </a:p>
          <a:p>
            <a:pPr>
              <a:buFontTx/>
              <a:buNone/>
            </a:pPr>
            <a:r>
              <a:rPr lang="pt-BR" sz="2000" smtClean="0"/>
              <a:t>Conceitualmente, um projeto é uma coleção de arquivos que formam uma aplicação Dot Net, como uma biblioteca (.dll) ou um executável (.exe). </a:t>
            </a:r>
          </a:p>
          <a:p>
            <a:pPr>
              <a:buFontTx/>
              <a:buNone/>
            </a:pPr>
            <a:endParaRPr lang="pt-BR" sz="2000" smtClean="0"/>
          </a:p>
          <a:p>
            <a:pPr>
              <a:buFontTx/>
              <a:buNone/>
            </a:pPr>
            <a:r>
              <a:rPr lang="pt-BR" sz="2000" smtClean="0"/>
              <a:t>Uma solução é uma coleção de projetos que são agrupados por questões de desenvolvimento ou distribuição. Quando uma solução possui apenas um único projeto, podemos considerar solução e projeto como a mesma coisa. </a:t>
            </a:r>
          </a:p>
          <a:p>
            <a:pPr>
              <a:lnSpc>
                <a:spcPct val="80000"/>
              </a:lnSpc>
              <a:buFontTx/>
              <a:buNone/>
            </a:pPr>
            <a:endParaRPr lang="pt-BR" sz="2000" smtClean="0"/>
          </a:p>
        </p:txBody>
      </p:sp>
      <p:sp>
        <p:nvSpPr>
          <p:cNvPr id="13315" name="Rectangle 4"/>
          <p:cNvSpPr>
            <a:spLocks noChangeArrowheads="1"/>
          </p:cNvSpPr>
          <p:nvPr/>
        </p:nvSpPr>
        <p:spPr bwMode="auto">
          <a:xfrm>
            <a:off x="250825" y="306388"/>
            <a:ext cx="18224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3200">
                <a:solidFill>
                  <a:schemeClr val="bg1"/>
                </a:solidFill>
              </a:rPr>
              <a:t>Visual C#</a:t>
            </a:r>
          </a:p>
        </p:txBody>
      </p:sp>
    </p:spTree>
    <p:extLst>
      <p:ext uri="{BB962C8B-B14F-4D97-AF65-F5344CB8AC3E}">
        <p14:creationId xmlns:p14="http://schemas.microsoft.com/office/powerpoint/2010/main" val="3588723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bwMode="auto">
          <a:xfrm>
            <a:off x="684213" y="1916113"/>
            <a:ext cx="7848600" cy="1441450"/>
          </a:xfrm>
          <a:ln>
            <a:miter lim="800000"/>
            <a:headEnd/>
            <a:tailEnd/>
          </a:ln>
        </p:spPr>
        <p:txBody>
          <a:bodyPr vert="horz" wrap="square" lIns="92075" tIns="46038" rIns="92075" bIns="46038" numCol="1" anchor="t" anchorCtr="0" compatLnSpc="1">
            <a:prstTxWarp prst="textNoShape">
              <a:avLst/>
            </a:prstTxWarp>
          </a:bodyPr>
          <a:lstStyle/>
          <a:p>
            <a:pPr marL="338138" indent="-338138">
              <a:spcBef>
                <a:spcPts val="800"/>
              </a:spcBef>
              <a:defRPr/>
            </a:pPr>
            <a:r>
              <a:rPr lang="pt-BR" sz="2800" dirty="0" smtClean="0">
                <a:solidFill>
                  <a:srgbClr val="000000"/>
                </a:solidFill>
                <a:latin typeface="Calibri" pitchFamily="34" charset="0"/>
              </a:rPr>
              <a:t>Programas C# são baseados no paradigma “cascas de cebola” pode ser visto abaixo:</a:t>
            </a:r>
          </a:p>
          <a:p>
            <a:pPr algn="just" eaLnBrk="1" hangingPunct="1">
              <a:defRPr/>
            </a:pPr>
            <a:endParaRPr lang="pt-BR" sz="2800" dirty="0" smtClean="0"/>
          </a:p>
          <a:p>
            <a:pPr lvl="1" algn="just" eaLnBrk="1" hangingPunct="1">
              <a:defRPr/>
            </a:pPr>
            <a:endParaRPr lang="pt-BR" sz="2400" dirty="0" smtClean="0"/>
          </a:p>
        </p:txBody>
      </p:sp>
      <p:sp>
        <p:nvSpPr>
          <p:cNvPr id="14339" name="Text Box 2"/>
          <p:cNvSpPr txBox="1">
            <a:spLocks noChangeArrowheads="1"/>
          </p:cNvSpPr>
          <p:nvPr/>
        </p:nvSpPr>
        <p:spPr bwMode="auto">
          <a:xfrm>
            <a:off x="323850" y="404813"/>
            <a:ext cx="695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Introdução a Programação de Computadores</a:t>
            </a:r>
          </a:p>
        </p:txBody>
      </p:sp>
      <p:graphicFrame>
        <p:nvGraphicFramePr>
          <p:cNvPr id="2" name="Diagrama 1"/>
          <p:cNvGraphicFramePr/>
          <p:nvPr/>
        </p:nvGraphicFramePr>
        <p:xfrm>
          <a:off x="1691680" y="27089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555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23850" y="404813"/>
            <a:ext cx="695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Introdução a Programação de Computadores</a:t>
            </a:r>
          </a:p>
        </p:txBody>
      </p:sp>
      <p:sp>
        <p:nvSpPr>
          <p:cNvPr id="15363" name="Inhaltsplatzhalter 2"/>
          <p:cNvSpPr txBox="1">
            <a:spLocks/>
          </p:cNvSpPr>
          <p:nvPr/>
        </p:nvSpPr>
        <p:spPr bwMode="auto">
          <a:xfrm>
            <a:off x="395288" y="2060575"/>
            <a:ext cx="83200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solidFill>
                  <a:srgbClr val="000000"/>
                </a:solidFill>
                <a:latin typeface="Calibri" pitchFamily="34" charset="0"/>
              </a:rPr>
              <a:t>Namespaces: É o nome dado a uma família de classes e subnamespaces. Cada projeto que você cria é um namespace. </a:t>
            </a:r>
          </a:p>
          <a:p>
            <a:pPr eaLnBrk="1" hangingPunct="1"/>
            <a:endParaRPr lang="pt-BR">
              <a:solidFill>
                <a:srgbClr val="000000"/>
              </a:solidFill>
              <a:latin typeface="Calibri" pitchFamily="34" charset="0"/>
            </a:endParaRPr>
          </a:p>
          <a:p>
            <a:pPr eaLnBrk="1" hangingPunct="1"/>
            <a:r>
              <a:rPr lang="pt-BR">
                <a:solidFill>
                  <a:srgbClr val="000000"/>
                </a:solidFill>
                <a:latin typeface="Calibri" pitchFamily="34" charset="0"/>
              </a:rPr>
              <a:t>Além disso, classes que você precisa utilizar dentro do seu programa (criadas por você, intrínsecas ao Dot Net ou obtidas de outros programadores) também estão contidas em seus respectivos namespaces. </a:t>
            </a:r>
          </a:p>
          <a:p>
            <a:pPr eaLnBrk="1" hangingPunct="1"/>
            <a:endParaRPr lang="pt-BR">
              <a:solidFill>
                <a:srgbClr val="000000"/>
              </a:solidFill>
              <a:latin typeface="Calibri" pitchFamily="34" charset="0"/>
            </a:endParaRPr>
          </a:p>
          <a:p>
            <a:pPr eaLnBrk="1" hangingPunct="1"/>
            <a:r>
              <a:rPr lang="pt-BR">
                <a:solidFill>
                  <a:srgbClr val="000000"/>
                </a:solidFill>
                <a:latin typeface="Calibri" pitchFamily="34" charset="0"/>
              </a:rPr>
              <a:t>Informamos que namespace precisamos utilizar através da palavra-chave </a:t>
            </a:r>
            <a:r>
              <a:rPr lang="pt-BR" b="1" i="1">
                <a:solidFill>
                  <a:srgbClr val="000000"/>
                </a:solidFill>
                <a:latin typeface="Calibri" pitchFamily="34" charset="0"/>
              </a:rPr>
              <a:t>using</a:t>
            </a:r>
            <a:r>
              <a:rPr lang="pt-BR">
                <a:solidFill>
                  <a:srgbClr val="000000"/>
                </a:solidFill>
                <a:latin typeface="Calibri" pitchFamily="34" charset="0"/>
              </a:rPr>
              <a:t>. Por exemplo:</a:t>
            </a:r>
          </a:p>
          <a:p>
            <a:pPr eaLnBrk="1" hangingPunct="1"/>
            <a:endParaRPr lang="pt-BR">
              <a:solidFill>
                <a:srgbClr val="000000"/>
              </a:solidFill>
              <a:latin typeface="Calibri" pitchFamily="34" charset="0"/>
            </a:endParaRPr>
          </a:p>
          <a:p>
            <a:pPr eaLnBrk="1" hangingPunct="1"/>
            <a:r>
              <a:rPr lang="pt-BR">
                <a:solidFill>
                  <a:srgbClr val="000000"/>
                </a:solidFill>
                <a:latin typeface="Courier new" pitchFamily="49" charset="0"/>
              </a:rPr>
              <a:t>using</a:t>
            </a:r>
            <a:r>
              <a:rPr lang="pt-BR">
                <a:solidFill>
                  <a:srgbClr val="000000"/>
                </a:solidFill>
              </a:rPr>
              <a:t> </a:t>
            </a:r>
            <a:r>
              <a:rPr lang="pt-BR">
                <a:solidFill>
                  <a:srgbClr val="000000"/>
                </a:solidFill>
                <a:latin typeface="Courier new" pitchFamily="49" charset="0"/>
              </a:rPr>
              <a:t>System;</a:t>
            </a:r>
            <a:endParaRPr lang="pt-BR">
              <a:solidFill>
                <a:srgbClr val="000000"/>
              </a:solidFill>
            </a:endParaRPr>
          </a:p>
          <a:p>
            <a:pPr eaLnBrk="1" hangingPunct="1"/>
            <a:endParaRPr lang="pt-BR"/>
          </a:p>
        </p:txBody>
      </p:sp>
    </p:spTree>
    <p:extLst>
      <p:ext uri="{BB962C8B-B14F-4D97-AF65-F5344CB8AC3E}">
        <p14:creationId xmlns:p14="http://schemas.microsoft.com/office/powerpoint/2010/main" val="1636500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23850" y="274638"/>
            <a:ext cx="836295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rPr>
              <a:t>Pré-requisitos</a:t>
            </a:r>
          </a:p>
        </p:txBody>
      </p:sp>
      <p:graphicFrame>
        <p:nvGraphicFramePr>
          <p:cNvPr id="2" name="Diagrama 1"/>
          <p:cNvGraphicFramePr/>
          <p:nvPr>
            <p:extLst>
              <p:ext uri="{D42A27DB-BD31-4B8C-83A1-F6EECF244321}">
                <p14:modId xmlns:p14="http://schemas.microsoft.com/office/powerpoint/2010/main" val="2174364247"/>
              </p:ext>
            </p:extLst>
          </p:nvPr>
        </p:nvGraphicFramePr>
        <p:xfrm>
          <a:off x="684213" y="2205038"/>
          <a:ext cx="7772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23850" y="404813"/>
            <a:ext cx="695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Introdução a Programação de Computadores</a:t>
            </a:r>
          </a:p>
        </p:txBody>
      </p:sp>
      <p:sp>
        <p:nvSpPr>
          <p:cNvPr id="16387" name="Inhaltsplatzhalter 2"/>
          <p:cNvSpPr txBox="1">
            <a:spLocks/>
          </p:cNvSpPr>
          <p:nvPr/>
        </p:nvSpPr>
        <p:spPr bwMode="auto">
          <a:xfrm>
            <a:off x="395288" y="2060575"/>
            <a:ext cx="83200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atin typeface="Calibri" pitchFamily="34" charset="0"/>
              </a:rPr>
              <a:t>O namespace do projeto aparece logo abaixo da seção das inclusões (onde declaramos com a palavra </a:t>
            </a:r>
            <a:r>
              <a:rPr lang="pt-BR" b="1" i="1">
                <a:latin typeface="Calibri" pitchFamily="34" charset="0"/>
              </a:rPr>
              <a:t>using</a:t>
            </a:r>
            <a:r>
              <a:rPr lang="pt-BR">
                <a:latin typeface="Calibri" pitchFamily="34" charset="0"/>
              </a:rPr>
              <a:t> os namespace externos que precisaremos utilizar). </a:t>
            </a:r>
          </a:p>
          <a:p>
            <a:pPr eaLnBrk="1" hangingPunct="1"/>
            <a:endParaRPr lang="pt-BR">
              <a:latin typeface="Calibri" pitchFamily="34" charset="0"/>
            </a:endParaRPr>
          </a:p>
          <a:p>
            <a:pPr eaLnBrk="1" hangingPunct="1"/>
            <a:r>
              <a:rPr lang="pt-BR">
                <a:latin typeface="Calibri" pitchFamily="34" charset="0"/>
              </a:rPr>
              <a:t>Para definir o nosso namespace utilizamos a palavra chave </a:t>
            </a:r>
            <a:r>
              <a:rPr lang="pt-BR" b="1" i="1">
                <a:latin typeface="Calibri" pitchFamily="34" charset="0"/>
              </a:rPr>
              <a:t>namespace</a:t>
            </a:r>
            <a:r>
              <a:rPr lang="pt-BR">
                <a:latin typeface="Calibri" pitchFamily="34" charset="0"/>
              </a:rPr>
              <a:t>. Por exemplo:</a:t>
            </a:r>
          </a:p>
          <a:p>
            <a:pPr eaLnBrk="1" hangingPunct="1"/>
            <a:endParaRPr lang="pt-BR">
              <a:latin typeface="Calibri" pitchFamily="34" charset="0"/>
            </a:endParaRPr>
          </a:p>
          <a:p>
            <a:pPr eaLnBrk="1" hangingPunct="1"/>
            <a:r>
              <a:rPr lang="pt-BR">
                <a:latin typeface="Courier new" pitchFamily="49" charset="0"/>
              </a:rPr>
              <a:t>using System;</a:t>
            </a:r>
          </a:p>
          <a:p>
            <a:pPr eaLnBrk="1" hangingPunct="1"/>
            <a:endParaRPr lang="pt-BR">
              <a:latin typeface="Courier new" pitchFamily="49" charset="0"/>
            </a:endParaRPr>
          </a:p>
          <a:p>
            <a:pPr eaLnBrk="1" hangingPunct="1"/>
            <a:r>
              <a:rPr lang="pt-BR">
                <a:latin typeface="Courier new" pitchFamily="49" charset="0"/>
              </a:rPr>
              <a:t>namespace MeuProjeto</a:t>
            </a:r>
          </a:p>
          <a:p>
            <a:pPr eaLnBrk="1" hangingPunct="1"/>
            <a:r>
              <a:rPr lang="pt-BR">
                <a:latin typeface="Courier new" pitchFamily="49" charset="0"/>
              </a:rPr>
              <a:t>{</a:t>
            </a:r>
          </a:p>
          <a:p>
            <a:pPr eaLnBrk="1" hangingPunct="1"/>
            <a:r>
              <a:rPr lang="pt-BR">
                <a:latin typeface="Courier new" pitchFamily="49" charset="0"/>
              </a:rPr>
              <a:t>	...</a:t>
            </a:r>
          </a:p>
          <a:p>
            <a:pPr eaLnBrk="1" hangingPunct="1"/>
            <a:r>
              <a:rPr lang="pt-BR">
                <a:latin typeface="Courier new" pitchFamily="49" charset="0"/>
              </a:rPr>
              <a:t>}  </a:t>
            </a:r>
          </a:p>
        </p:txBody>
      </p:sp>
    </p:spTree>
    <p:extLst>
      <p:ext uri="{BB962C8B-B14F-4D97-AF65-F5344CB8AC3E}">
        <p14:creationId xmlns:p14="http://schemas.microsoft.com/office/powerpoint/2010/main" val="34452174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3850" y="404813"/>
            <a:ext cx="695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a:solidFill>
                  <a:srgbClr val="FFFFFF"/>
                </a:solidFill>
                <a:latin typeface="Orator" charset="0"/>
              </a:rPr>
              <a:t>Introdução a Programação de Computadores</a:t>
            </a:r>
          </a:p>
        </p:txBody>
      </p:sp>
      <p:sp>
        <p:nvSpPr>
          <p:cNvPr id="17411" name="Inhaltsplatzhalter 2"/>
          <p:cNvSpPr txBox="1">
            <a:spLocks/>
          </p:cNvSpPr>
          <p:nvPr/>
        </p:nvSpPr>
        <p:spPr bwMode="auto">
          <a:xfrm>
            <a:off x="395288" y="2060575"/>
            <a:ext cx="83200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latin typeface="Calibri" pitchFamily="34" charset="0"/>
              </a:rPr>
              <a:t>Uma classe é um conjunto de propriedades e métodos que definem um molde para um objeto, funcionalidades específicas que precisaremos utilizar ou o funcionamento do programa. </a:t>
            </a:r>
          </a:p>
          <a:p>
            <a:pPr eaLnBrk="1" hangingPunct="1"/>
            <a:endParaRPr lang="pt-BR">
              <a:latin typeface="Calibri" pitchFamily="34" charset="0"/>
            </a:endParaRPr>
          </a:p>
          <a:p>
            <a:pPr eaLnBrk="1" hangingPunct="1"/>
            <a:r>
              <a:rPr lang="pt-BR">
                <a:latin typeface="Calibri" pitchFamily="34" charset="0"/>
              </a:rPr>
              <a:t>Uma classe é definida com a palavra-chave </a:t>
            </a:r>
            <a:r>
              <a:rPr lang="pt-BR" b="1" i="1">
                <a:latin typeface="Calibri" pitchFamily="34" charset="0"/>
              </a:rPr>
              <a:t>class</a:t>
            </a:r>
            <a:r>
              <a:rPr lang="pt-BR">
                <a:latin typeface="Calibri" pitchFamily="34" charset="0"/>
              </a:rPr>
              <a:t>. </a:t>
            </a:r>
          </a:p>
          <a:p>
            <a:pPr eaLnBrk="1" hangingPunct="1"/>
            <a:endParaRPr lang="pt-BR">
              <a:latin typeface="Calibri" pitchFamily="34" charset="0"/>
            </a:endParaRPr>
          </a:p>
          <a:p>
            <a:pPr eaLnBrk="1" hangingPunct="1"/>
            <a:r>
              <a:rPr lang="pt-BR">
                <a:latin typeface="Calibri" pitchFamily="34" charset="0"/>
              </a:rPr>
              <a:t>Um namespace pode conter várias classes. Uma classe por sua vez pode conter várias propriedades e vários métodos. </a:t>
            </a:r>
          </a:p>
          <a:p>
            <a:pPr eaLnBrk="1" hangingPunct="1"/>
            <a:endParaRPr lang="pt-BR">
              <a:latin typeface="Calibri" pitchFamily="34" charset="0"/>
            </a:endParaRPr>
          </a:p>
          <a:p>
            <a:pPr eaLnBrk="1" hangingPunct="1"/>
            <a:r>
              <a:rPr lang="pt-BR">
                <a:latin typeface="Calibri" pitchFamily="34" charset="0"/>
              </a:rPr>
              <a:t>Uma propriedade é equivalente a uma variável e um método é equivalente a uma função.</a:t>
            </a:r>
            <a:endParaRPr lang="pt-BR">
              <a:latin typeface="Courier new" pitchFamily="49" charset="0"/>
            </a:endParaRPr>
          </a:p>
        </p:txBody>
      </p:sp>
    </p:spTree>
    <p:extLst>
      <p:ext uri="{BB962C8B-B14F-4D97-AF65-F5344CB8AC3E}">
        <p14:creationId xmlns:p14="http://schemas.microsoft.com/office/powerpoint/2010/main" val="38226491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pt-BR" sz="2800" smtClean="0">
                <a:latin typeface="Calibri" pitchFamily="34" charset="0"/>
              </a:rPr>
              <a:t>Para realizar o processamento de um algoritmo o computador precisa armazenar dados que podem ser:</a:t>
            </a:r>
          </a:p>
          <a:p>
            <a:pPr>
              <a:buFontTx/>
              <a:buNone/>
            </a:pPr>
            <a:endParaRPr lang="pt-BR" sz="2800" smtClean="0">
              <a:latin typeface="Calibri" pitchFamily="34" charset="0"/>
            </a:endParaRPr>
          </a:p>
          <a:p>
            <a:pPr>
              <a:buFontTx/>
              <a:buNone/>
            </a:pPr>
            <a:r>
              <a:rPr lang="pt-BR" sz="2800" smtClean="0">
                <a:latin typeface="Calibri" pitchFamily="34" charset="0"/>
              </a:rPr>
              <a:t> valores intermediários de cálculos, </a:t>
            </a:r>
          </a:p>
          <a:p>
            <a:pPr>
              <a:buFontTx/>
              <a:buNone/>
            </a:pPr>
            <a:endParaRPr lang="pt-BR" sz="2800" smtClean="0">
              <a:latin typeface="Calibri" pitchFamily="34" charset="0"/>
            </a:endParaRPr>
          </a:p>
          <a:p>
            <a:pPr>
              <a:buFontTx/>
              <a:buNone/>
            </a:pPr>
            <a:r>
              <a:rPr lang="pt-BR" sz="2800" smtClean="0">
                <a:latin typeface="Calibri" pitchFamily="34" charset="0"/>
              </a:rPr>
              <a:t>Valores inseridos pelo usuário, </a:t>
            </a:r>
          </a:p>
          <a:p>
            <a:pPr>
              <a:buFontTx/>
              <a:buNone/>
            </a:pPr>
            <a:endParaRPr lang="pt-BR" sz="2800" smtClean="0">
              <a:latin typeface="Calibri" pitchFamily="34" charset="0"/>
            </a:endParaRPr>
          </a:p>
          <a:p>
            <a:pPr>
              <a:buFontTx/>
              <a:buNone/>
            </a:pPr>
            <a:r>
              <a:rPr lang="pt-BR" sz="2800" smtClean="0">
                <a:latin typeface="Calibri" pitchFamily="34" charset="0"/>
              </a:rPr>
              <a:t>valores a serem mostrados ao usuário</a:t>
            </a:r>
          </a:p>
        </p:txBody>
      </p:sp>
      <p:sp>
        <p:nvSpPr>
          <p:cNvPr id="18435"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spTree>
    <p:extLst>
      <p:ext uri="{BB962C8B-B14F-4D97-AF65-F5344CB8AC3E}">
        <p14:creationId xmlns:p14="http://schemas.microsoft.com/office/powerpoint/2010/main" val="2194288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pt-BR" smtClean="0">
                <a:latin typeface="Calibri" pitchFamily="34" charset="0"/>
              </a:rPr>
              <a:t>Computadores modernos utilizam a memória principal para armazenar essas informações </a:t>
            </a:r>
          </a:p>
          <a:p>
            <a:pPr>
              <a:lnSpc>
                <a:spcPct val="90000"/>
              </a:lnSpc>
              <a:buFontTx/>
              <a:buNone/>
            </a:pPr>
            <a:endParaRPr lang="pt-BR" smtClean="0">
              <a:latin typeface="Calibri" pitchFamily="34" charset="0"/>
            </a:endParaRPr>
          </a:p>
          <a:p>
            <a:pPr>
              <a:lnSpc>
                <a:spcPct val="90000"/>
              </a:lnSpc>
              <a:buFontTx/>
              <a:buNone/>
            </a:pPr>
            <a:r>
              <a:rPr lang="pt-BR" smtClean="0">
                <a:latin typeface="Calibri" pitchFamily="34" charset="0"/>
              </a:rPr>
              <a:t>Cada programa tem direito a um espaço de memória principal para guardar os valores necessários ao longo do processamento</a:t>
            </a:r>
          </a:p>
          <a:p>
            <a:pPr>
              <a:lnSpc>
                <a:spcPct val="90000"/>
              </a:lnSpc>
              <a:buFontTx/>
              <a:buNone/>
            </a:pPr>
            <a:endParaRPr lang="pt-BR" smtClean="0">
              <a:latin typeface="Calibri" pitchFamily="34" charset="0"/>
            </a:endParaRPr>
          </a:p>
          <a:p>
            <a:pPr>
              <a:lnSpc>
                <a:spcPct val="90000"/>
              </a:lnSpc>
              <a:buFontTx/>
              <a:buNone/>
            </a:pPr>
            <a:r>
              <a:rPr lang="pt-BR" smtClean="0">
                <a:latin typeface="Calibri" pitchFamily="34" charset="0"/>
              </a:rPr>
              <a:t>Cada valor é armazenado em um bloco de memória chamado </a:t>
            </a:r>
            <a:r>
              <a:rPr lang="pt-BR" b="1" smtClean="0">
                <a:latin typeface="Calibri" pitchFamily="34" charset="0"/>
              </a:rPr>
              <a:t>variável</a:t>
            </a:r>
          </a:p>
        </p:txBody>
      </p:sp>
      <p:sp>
        <p:nvSpPr>
          <p:cNvPr id="19459"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spTree>
    <p:extLst>
      <p:ext uri="{BB962C8B-B14F-4D97-AF65-F5344CB8AC3E}">
        <p14:creationId xmlns:p14="http://schemas.microsoft.com/office/powerpoint/2010/main" val="3143347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pt-BR" sz="2800" smtClean="0">
                <a:latin typeface="Calibri" pitchFamily="34" charset="0"/>
              </a:rPr>
              <a:t>Para que o processador saiba como e onde guardar valores ao longo do processamento, é necessário que o programador defina as variáveis direta ou indiretamente: </a:t>
            </a:r>
          </a:p>
          <a:p>
            <a:pPr>
              <a:lnSpc>
                <a:spcPct val="90000"/>
              </a:lnSpc>
              <a:buFontTx/>
              <a:buNone/>
            </a:pPr>
            <a:endParaRPr lang="pt-BR" sz="2800" smtClean="0">
              <a:latin typeface="Calibri" pitchFamily="34" charset="0"/>
            </a:endParaRPr>
          </a:p>
          <a:p>
            <a:pPr>
              <a:lnSpc>
                <a:spcPct val="90000"/>
              </a:lnSpc>
              <a:buFontTx/>
              <a:buNone/>
            </a:pPr>
            <a:r>
              <a:rPr lang="pt-BR" sz="2800" smtClean="0">
                <a:latin typeface="Calibri" pitchFamily="34" charset="0"/>
              </a:rPr>
              <a:t>Definição indireta: feita através de identificadores (mnemônicos) e tipos</a:t>
            </a:r>
          </a:p>
          <a:p>
            <a:pPr>
              <a:lnSpc>
                <a:spcPct val="90000"/>
              </a:lnSpc>
              <a:buFontTx/>
              <a:buNone/>
            </a:pPr>
            <a:endParaRPr lang="pt-BR" sz="2800" smtClean="0">
              <a:latin typeface="Calibri" pitchFamily="34" charset="0"/>
            </a:endParaRPr>
          </a:p>
          <a:p>
            <a:pPr>
              <a:lnSpc>
                <a:spcPct val="90000"/>
              </a:lnSpc>
              <a:buFontTx/>
              <a:buNone/>
            </a:pPr>
            <a:r>
              <a:rPr lang="pt-BR" sz="2800" smtClean="0">
                <a:latin typeface="Calibri" pitchFamily="34" charset="0"/>
              </a:rPr>
              <a:t>Definição direta: feita através de referências conhecidas como ponteiros</a:t>
            </a:r>
            <a:endParaRPr lang="pt-BR" sz="2800" b="1" smtClean="0">
              <a:latin typeface="Calibri" pitchFamily="34" charset="0"/>
            </a:endParaRPr>
          </a:p>
        </p:txBody>
      </p:sp>
      <p:sp>
        <p:nvSpPr>
          <p:cNvPr id="20483"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spTree>
    <p:extLst>
      <p:ext uri="{BB962C8B-B14F-4D97-AF65-F5344CB8AC3E}">
        <p14:creationId xmlns:p14="http://schemas.microsoft.com/office/powerpoint/2010/main" val="6692690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pt-BR" sz="2800" smtClean="0">
                <a:latin typeface="Calibri" pitchFamily="34" charset="0"/>
              </a:rPr>
              <a:t>Para definirmos uma variável em um programa é necessário indicarmos o tipo desta variável e o nome (identificador) da variável </a:t>
            </a:r>
          </a:p>
          <a:p>
            <a:pPr>
              <a:lnSpc>
                <a:spcPct val="90000"/>
              </a:lnSpc>
              <a:buFontTx/>
              <a:buNone/>
            </a:pPr>
            <a:endParaRPr lang="pt-BR" sz="2800" smtClean="0">
              <a:latin typeface="Calibri" pitchFamily="34" charset="0"/>
            </a:endParaRPr>
          </a:p>
          <a:p>
            <a:pPr>
              <a:lnSpc>
                <a:spcPct val="90000"/>
              </a:lnSpc>
              <a:buFontTx/>
              <a:buNone/>
            </a:pPr>
            <a:r>
              <a:rPr lang="pt-BR" sz="2800" smtClean="0">
                <a:latin typeface="Calibri" pitchFamily="34" charset="0"/>
              </a:rPr>
              <a:t>O tipo pode ser primitivo, quando é fornecido pela linguagem, ou abstrato, quando criado pelo programador</a:t>
            </a:r>
          </a:p>
          <a:p>
            <a:pPr>
              <a:lnSpc>
                <a:spcPct val="90000"/>
              </a:lnSpc>
              <a:buFontTx/>
              <a:buNone/>
            </a:pPr>
            <a:endParaRPr lang="pt-BR" sz="2800" smtClean="0">
              <a:latin typeface="Calibri" pitchFamily="34" charset="0"/>
            </a:endParaRPr>
          </a:p>
          <a:p>
            <a:pPr>
              <a:lnSpc>
                <a:spcPct val="90000"/>
              </a:lnSpc>
              <a:buFontTx/>
              <a:buNone/>
            </a:pPr>
            <a:r>
              <a:rPr lang="pt-BR" sz="2800" smtClean="0">
                <a:latin typeface="Calibri" pitchFamily="34" charset="0"/>
              </a:rPr>
              <a:t>Os tipos primitivos são: numérico (inteiro ou real), lógico e texto</a:t>
            </a:r>
            <a:endParaRPr lang="pt-BR" sz="2800" b="1" smtClean="0">
              <a:latin typeface="Calibri" pitchFamily="34" charset="0"/>
            </a:endParaRPr>
          </a:p>
        </p:txBody>
      </p:sp>
      <p:sp>
        <p:nvSpPr>
          <p:cNvPr id="21507"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spTree>
    <p:extLst>
      <p:ext uri="{BB962C8B-B14F-4D97-AF65-F5344CB8AC3E}">
        <p14:creationId xmlns:p14="http://schemas.microsoft.com/office/powerpoint/2010/main" val="1161205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pt-BR" sz="2800" smtClean="0">
                <a:latin typeface="Calibri" pitchFamily="34" charset="0"/>
              </a:rPr>
              <a:t>O nome da variável deve começar com uma letra do alfabeto ou “_” e pode ser formado por letras, algarismos e “_”</a:t>
            </a:r>
          </a:p>
          <a:p>
            <a:pPr>
              <a:buFontTx/>
              <a:buNone/>
            </a:pPr>
            <a:endParaRPr lang="pt-BR" sz="2800" smtClean="0">
              <a:latin typeface="Calibri" pitchFamily="34" charset="0"/>
            </a:endParaRPr>
          </a:p>
          <a:p>
            <a:pPr>
              <a:buFontTx/>
              <a:buNone/>
            </a:pPr>
            <a:r>
              <a:rPr lang="pt-BR" sz="2800" smtClean="0">
                <a:latin typeface="Calibri" pitchFamily="34" charset="0"/>
              </a:rPr>
              <a:t>Não é permitida a utilização de espaços ou caracteres especiais como: “.”, “;”, “,”, “%”, “*”, “&lt;“, “&gt;”, “|”, “?”, “!”, “\”, “/”, “{“, “}”, “(“, “)”, “+”, “-”, etc.</a:t>
            </a:r>
          </a:p>
          <a:p>
            <a:pPr>
              <a:buFontTx/>
              <a:buNone/>
            </a:pPr>
            <a:endParaRPr lang="pt-BR" sz="2800" smtClean="0">
              <a:latin typeface="Calibri" pitchFamily="34" charset="0"/>
            </a:endParaRPr>
          </a:p>
          <a:p>
            <a:pPr>
              <a:buFontTx/>
              <a:buNone/>
            </a:pPr>
            <a:r>
              <a:rPr lang="pt-BR" sz="2800" smtClean="0">
                <a:latin typeface="Calibri" pitchFamily="34" charset="0"/>
              </a:rPr>
              <a:t>Também costuma-se evitar os acentos e as cedilhas</a:t>
            </a:r>
            <a:endParaRPr lang="pt-BR" sz="2800" b="1" smtClean="0">
              <a:latin typeface="Calibri" pitchFamily="34" charset="0"/>
            </a:endParaRPr>
          </a:p>
        </p:txBody>
      </p:sp>
      <p:sp>
        <p:nvSpPr>
          <p:cNvPr id="22531"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spTree>
    <p:extLst>
      <p:ext uri="{BB962C8B-B14F-4D97-AF65-F5344CB8AC3E}">
        <p14:creationId xmlns:p14="http://schemas.microsoft.com/office/powerpoint/2010/main" val="3641272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bwMode="auto">
          <a:xfrm>
            <a:off x="684213" y="1989138"/>
            <a:ext cx="8062912"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pt-BR" sz="2800" smtClean="0">
                <a:latin typeface="Calibri" pitchFamily="34" charset="0"/>
              </a:rPr>
              <a:t>É muito recomendável utilizarmos nomes de variáveis que tenham coerência com o valor que a variável irá armazenar</a:t>
            </a:r>
          </a:p>
          <a:p>
            <a:pPr>
              <a:buFontTx/>
              <a:buNone/>
            </a:pPr>
            <a:endParaRPr lang="pt-BR" sz="2800" smtClean="0">
              <a:latin typeface="Calibri" pitchFamily="34" charset="0"/>
            </a:endParaRPr>
          </a:p>
          <a:p>
            <a:pPr>
              <a:buFontTx/>
              <a:buNone/>
            </a:pPr>
            <a:r>
              <a:rPr lang="pt-BR" sz="2800" smtClean="0">
                <a:latin typeface="Calibri" pitchFamily="34" charset="0"/>
              </a:rPr>
              <a:t>Por exemplo:</a:t>
            </a:r>
          </a:p>
          <a:p>
            <a:pPr>
              <a:buFontTx/>
              <a:buNone/>
            </a:pPr>
            <a:endParaRPr lang="pt-BR" sz="2800" smtClean="0">
              <a:latin typeface="Calibri" pitchFamily="34" charset="0"/>
            </a:endParaRPr>
          </a:p>
          <a:p>
            <a:pPr>
              <a:buFontTx/>
              <a:buNone/>
            </a:pPr>
            <a:r>
              <a:rPr lang="pt-BR" sz="2800" i="1" smtClean="0">
                <a:latin typeface="Calibri" pitchFamily="34" charset="0"/>
              </a:rPr>
              <a:t>vida </a:t>
            </a:r>
            <a:r>
              <a:rPr lang="pt-BR" sz="2800" smtClean="0">
                <a:latin typeface="Calibri" pitchFamily="34" charset="0"/>
              </a:rPr>
              <a:t>é melhor do que </a:t>
            </a:r>
            <a:r>
              <a:rPr lang="pt-BR" sz="2800" i="1" smtClean="0">
                <a:latin typeface="Calibri" pitchFamily="34" charset="0"/>
              </a:rPr>
              <a:t>V</a:t>
            </a:r>
          </a:p>
          <a:p>
            <a:pPr>
              <a:buFontTx/>
              <a:buNone/>
            </a:pPr>
            <a:r>
              <a:rPr lang="pt-BR" sz="2800" i="1" smtClean="0">
                <a:latin typeface="Calibri" pitchFamily="34" charset="0"/>
              </a:rPr>
              <a:t>fireBall</a:t>
            </a:r>
            <a:r>
              <a:rPr lang="pt-BR" sz="2800" smtClean="0">
                <a:latin typeface="Calibri" pitchFamily="34" charset="0"/>
              </a:rPr>
              <a:t> é melhor do que </a:t>
            </a:r>
            <a:r>
              <a:rPr lang="pt-BR" sz="2800" i="1" smtClean="0">
                <a:latin typeface="Calibri" pitchFamily="34" charset="0"/>
              </a:rPr>
              <a:t>fb</a:t>
            </a:r>
          </a:p>
          <a:p>
            <a:pPr>
              <a:buFontTx/>
              <a:buNone/>
            </a:pPr>
            <a:r>
              <a:rPr lang="pt-BR" sz="2800" i="1" smtClean="0">
                <a:latin typeface="Calibri" pitchFamily="34" charset="0"/>
              </a:rPr>
              <a:t>dano</a:t>
            </a:r>
            <a:r>
              <a:rPr lang="pt-BR" sz="2800" smtClean="0">
                <a:latin typeface="Calibri" pitchFamily="34" charset="0"/>
              </a:rPr>
              <a:t> é melhor do que </a:t>
            </a:r>
            <a:r>
              <a:rPr lang="pt-BR" sz="2800" i="1" smtClean="0">
                <a:latin typeface="Calibri" pitchFamily="34" charset="0"/>
              </a:rPr>
              <a:t>xpto35bkx</a:t>
            </a:r>
            <a:r>
              <a:rPr lang="pt-BR" sz="2800" smtClean="0">
                <a:latin typeface="Calibri" pitchFamily="34" charset="0"/>
              </a:rPr>
              <a:t> </a:t>
            </a:r>
            <a:endParaRPr lang="pt-BR" sz="2800" b="1" smtClean="0">
              <a:latin typeface="Calibri" pitchFamily="34" charset="0"/>
            </a:endParaRPr>
          </a:p>
        </p:txBody>
      </p:sp>
      <p:sp>
        <p:nvSpPr>
          <p:cNvPr id="23555"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spTree>
    <p:extLst>
      <p:ext uri="{BB962C8B-B14F-4D97-AF65-F5344CB8AC3E}">
        <p14:creationId xmlns:p14="http://schemas.microsoft.com/office/powerpoint/2010/main" val="37150917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pt-BR" sz="2400" smtClean="0">
                <a:latin typeface="Calibri" pitchFamily="34" charset="0"/>
              </a:rPr>
              <a:t>Também é comum utilizarmos notações de uso de letras maiúsculas e minúsculas para definição de variáveis</a:t>
            </a:r>
          </a:p>
          <a:p>
            <a:pPr>
              <a:lnSpc>
                <a:spcPct val="90000"/>
              </a:lnSpc>
              <a:buFontTx/>
              <a:buNone/>
            </a:pPr>
            <a:endParaRPr lang="pt-BR" sz="2400" smtClean="0">
              <a:latin typeface="Calibri" pitchFamily="34" charset="0"/>
            </a:endParaRPr>
          </a:p>
          <a:p>
            <a:pPr>
              <a:lnSpc>
                <a:spcPct val="90000"/>
              </a:lnSpc>
              <a:buFontTx/>
              <a:buNone/>
            </a:pPr>
            <a:r>
              <a:rPr lang="pt-BR" sz="2400" smtClean="0">
                <a:latin typeface="Calibri" pitchFamily="34" charset="0"/>
              </a:rPr>
              <a:t>Uma notação muito conhecida é a </a:t>
            </a:r>
            <a:r>
              <a:rPr lang="pt-BR" sz="2400" i="1" smtClean="0">
                <a:latin typeface="Calibri" pitchFamily="34" charset="0"/>
              </a:rPr>
              <a:t>camel case </a:t>
            </a:r>
            <a:r>
              <a:rPr lang="pt-BR" sz="2400" smtClean="0">
                <a:latin typeface="Calibri" pitchFamily="34" charset="0"/>
              </a:rPr>
              <a:t>onde a primeira palavra é escrita em letras minúsculas e as subseqüentes começam com letra maiúscula e continuam com letras minúsculas</a:t>
            </a:r>
          </a:p>
          <a:p>
            <a:pPr>
              <a:lnSpc>
                <a:spcPct val="90000"/>
              </a:lnSpc>
              <a:buFontTx/>
              <a:buNone/>
            </a:pPr>
            <a:endParaRPr lang="pt-BR" sz="2400" smtClean="0">
              <a:latin typeface="Calibri" pitchFamily="34" charset="0"/>
            </a:endParaRPr>
          </a:p>
          <a:p>
            <a:pPr>
              <a:lnSpc>
                <a:spcPct val="90000"/>
              </a:lnSpc>
              <a:buFontTx/>
              <a:buNone/>
            </a:pPr>
            <a:r>
              <a:rPr lang="pt-BR" sz="2400" smtClean="0">
                <a:latin typeface="Calibri" pitchFamily="34" charset="0"/>
              </a:rPr>
              <a:t>Por exemplo:</a:t>
            </a:r>
          </a:p>
          <a:p>
            <a:pPr>
              <a:lnSpc>
                <a:spcPct val="90000"/>
              </a:lnSpc>
              <a:buFontTx/>
              <a:buNone/>
            </a:pPr>
            <a:endParaRPr lang="pt-BR" sz="2400" smtClean="0">
              <a:latin typeface="Calibri" pitchFamily="34" charset="0"/>
            </a:endParaRPr>
          </a:p>
          <a:p>
            <a:pPr>
              <a:lnSpc>
                <a:spcPct val="90000"/>
              </a:lnSpc>
              <a:buFontTx/>
              <a:buNone/>
            </a:pPr>
            <a:r>
              <a:rPr lang="pt-BR" sz="2400" smtClean="0">
                <a:latin typeface="Calibri" pitchFamily="34" charset="0"/>
              </a:rPr>
              <a:t>zumbisMortos, zumbisVivos, pontosGanhos, numeroPontosVida </a:t>
            </a:r>
            <a:endParaRPr lang="pt-BR" sz="2400" b="1" smtClean="0">
              <a:latin typeface="Calibri" pitchFamily="34" charset="0"/>
            </a:endParaRPr>
          </a:p>
          <a:p>
            <a:pPr>
              <a:lnSpc>
                <a:spcPct val="90000"/>
              </a:lnSpc>
              <a:buFontTx/>
              <a:buNone/>
            </a:pPr>
            <a:endParaRPr lang="pt-BR" sz="2400" smtClean="0">
              <a:latin typeface="Calibri" pitchFamily="34" charset="0"/>
            </a:endParaRPr>
          </a:p>
        </p:txBody>
      </p:sp>
      <p:sp>
        <p:nvSpPr>
          <p:cNvPr id="24579"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spTree>
    <p:extLst>
      <p:ext uri="{BB962C8B-B14F-4D97-AF65-F5344CB8AC3E}">
        <p14:creationId xmlns:p14="http://schemas.microsoft.com/office/powerpoint/2010/main" val="614672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pt-BR" sz="2800" smtClean="0">
                <a:latin typeface="Calibri" pitchFamily="34" charset="0"/>
              </a:rPr>
              <a:t>Para declararmos uma variável utilizamos a seguinte sintaxe:</a:t>
            </a:r>
          </a:p>
          <a:p>
            <a:pPr>
              <a:lnSpc>
                <a:spcPct val="80000"/>
              </a:lnSpc>
              <a:buFontTx/>
              <a:buNone/>
            </a:pPr>
            <a:endParaRPr lang="pt-BR" sz="2800" smtClean="0">
              <a:latin typeface="Calibri" pitchFamily="34" charset="0"/>
            </a:endParaRPr>
          </a:p>
          <a:p>
            <a:pPr>
              <a:lnSpc>
                <a:spcPct val="80000"/>
              </a:lnSpc>
              <a:buFontTx/>
              <a:buNone/>
            </a:pPr>
            <a:r>
              <a:rPr lang="pt-BR" sz="2800" i="1" smtClean="0">
                <a:latin typeface="Calibri" pitchFamily="34" charset="0"/>
              </a:rPr>
              <a:t>tipo_variável nome_variável [ = valor];</a:t>
            </a:r>
          </a:p>
          <a:p>
            <a:pPr>
              <a:lnSpc>
                <a:spcPct val="80000"/>
              </a:lnSpc>
              <a:buFontTx/>
              <a:buNone/>
            </a:pPr>
            <a:endParaRPr lang="pt-BR" sz="2800" i="1" smtClean="0">
              <a:latin typeface="Calibri" pitchFamily="34" charset="0"/>
            </a:endParaRPr>
          </a:p>
          <a:p>
            <a:pPr>
              <a:lnSpc>
                <a:spcPct val="80000"/>
              </a:lnSpc>
              <a:buFontTx/>
              <a:buNone/>
            </a:pPr>
            <a:r>
              <a:rPr lang="pt-BR" sz="2800" smtClean="0">
                <a:latin typeface="Calibri" pitchFamily="34" charset="0"/>
              </a:rPr>
              <a:t>Por exemplo:</a:t>
            </a:r>
          </a:p>
          <a:p>
            <a:pPr>
              <a:lnSpc>
                <a:spcPct val="80000"/>
              </a:lnSpc>
              <a:buFontTx/>
              <a:buNone/>
            </a:pPr>
            <a:r>
              <a:rPr lang="pt-BR" sz="2800" smtClean="0">
                <a:latin typeface="Calibri" pitchFamily="34" charset="0"/>
              </a:rPr>
              <a:t>int numeroPontos;</a:t>
            </a:r>
          </a:p>
          <a:p>
            <a:pPr>
              <a:lnSpc>
                <a:spcPct val="80000"/>
              </a:lnSpc>
              <a:buFontTx/>
              <a:buNone/>
            </a:pPr>
            <a:r>
              <a:rPr lang="pt-BR" sz="2800" smtClean="0">
                <a:latin typeface="Calibri" pitchFamily="34" charset="0"/>
              </a:rPr>
              <a:t>string mensagem = “Game Over”;</a:t>
            </a:r>
          </a:p>
          <a:p>
            <a:pPr>
              <a:lnSpc>
                <a:spcPct val="80000"/>
              </a:lnSpc>
              <a:buFontTx/>
              <a:buNone/>
            </a:pPr>
            <a:r>
              <a:rPr lang="pt-BR" sz="2800" smtClean="0">
                <a:latin typeface="Calibri" pitchFamily="34" charset="0"/>
              </a:rPr>
              <a:t>float loading;</a:t>
            </a:r>
          </a:p>
          <a:p>
            <a:pPr>
              <a:lnSpc>
                <a:spcPct val="80000"/>
              </a:lnSpc>
              <a:buFontTx/>
              <a:buNone/>
            </a:pPr>
            <a:r>
              <a:rPr lang="pt-BR" sz="2800" smtClean="0">
                <a:latin typeface="Calibri" pitchFamily="34" charset="0"/>
              </a:rPr>
              <a:t>bool ganhouPartida = false;   </a:t>
            </a:r>
          </a:p>
        </p:txBody>
      </p:sp>
      <p:sp>
        <p:nvSpPr>
          <p:cNvPr id="25603"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spTree>
    <p:extLst>
      <p:ext uri="{BB962C8B-B14F-4D97-AF65-F5344CB8AC3E}">
        <p14:creationId xmlns:p14="http://schemas.microsoft.com/office/powerpoint/2010/main" val="2175359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Interfaces gráficas</a:t>
            </a:r>
          </a:p>
        </p:txBody>
      </p:sp>
      <p:sp>
        <p:nvSpPr>
          <p:cNvPr id="7171" name="Rectangle 3"/>
          <p:cNvSpPr>
            <a:spLocks noGrp="1" noChangeArrowheads="1"/>
          </p:cNvSpPr>
          <p:nvPr>
            <p:ph type="subTitle" idx="1"/>
          </p:nvPr>
        </p:nvSpPr>
        <p:spPr bwMode="auto">
          <a:xfrm>
            <a:off x="755576" y="2564904"/>
            <a:ext cx="7848600" cy="280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eaLnBrk="1" hangingPunct="1"/>
            <a:r>
              <a:rPr lang="pt-BR" sz="2400" i="1" dirty="0" err="1" smtClean="0"/>
              <a:t>Graphic</a:t>
            </a:r>
            <a:r>
              <a:rPr lang="pt-BR" sz="2400" i="1" dirty="0" smtClean="0"/>
              <a:t> </a:t>
            </a:r>
            <a:r>
              <a:rPr lang="pt-BR" sz="2400" i="1" dirty="0" err="1" smtClean="0"/>
              <a:t>User</a:t>
            </a:r>
            <a:r>
              <a:rPr lang="pt-BR" sz="2400" i="1" dirty="0" smtClean="0"/>
              <a:t> Interface </a:t>
            </a:r>
            <a:r>
              <a:rPr lang="pt-BR" sz="2400" dirty="0" smtClean="0"/>
              <a:t>(GUI, Interface Gráfica com o Usuário) é uma expressão que designa artefatos de </a:t>
            </a:r>
            <a:r>
              <a:rPr lang="pt-BR" sz="2400" i="1" dirty="0" smtClean="0"/>
              <a:t>software</a:t>
            </a:r>
            <a:r>
              <a:rPr lang="pt-BR" sz="2400" dirty="0" smtClean="0"/>
              <a:t> criados para que os usuários tenham uma experiência de interação com o computador mais intuitiva e menos tediosa do que as interfaces de texto (também conhecidas como programas Console).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sp>
        <p:nvSpPr>
          <p:cNvPr id="26627" name="Rectangle 2"/>
          <p:cNvSpPr>
            <a:spLocks noGrp="1" noChangeArrowheads="1"/>
          </p:cNvSpPr>
          <p:nvPr>
            <p:ph type="body" sz="half" idx="1"/>
          </p:nvPr>
        </p:nvSpPr>
        <p:spPr bwMode="auto">
          <a:xfrm>
            <a:off x="457200" y="1484313"/>
            <a:ext cx="8362950" cy="533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pt-BR" sz="2800" smtClean="0">
                <a:latin typeface="Calibri" pitchFamily="34" charset="0"/>
              </a:rPr>
              <a:t>Os tipos disponíveis em C# são:</a:t>
            </a:r>
          </a:p>
          <a:p>
            <a:pPr>
              <a:buFontTx/>
              <a:buNone/>
            </a:pPr>
            <a:endParaRPr lang="pt-BR" sz="2800" smtClean="0">
              <a:latin typeface="Calibri" pitchFamily="34" charset="0"/>
            </a:endParaRPr>
          </a:p>
        </p:txBody>
      </p:sp>
      <p:graphicFrame>
        <p:nvGraphicFramePr>
          <p:cNvPr id="40015" name="Group 79"/>
          <p:cNvGraphicFramePr>
            <a:graphicFrameLocks noGrp="1"/>
          </p:cNvGraphicFramePr>
          <p:nvPr>
            <p:ph sz="half" idx="2"/>
          </p:nvPr>
        </p:nvGraphicFramePr>
        <p:xfrm>
          <a:off x="395288" y="2060575"/>
          <a:ext cx="8569325" cy="4679949"/>
        </p:xfrm>
        <a:graphic>
          <a:graphicData uri="http://schemas.openxmlformats.org/drawingml/2006/table">
            <a:tbl>
              <a:tblPr/>
              <a:tblGrid>
                <a:gridCol w="2730500"/>
                <a:gridCol w="2732087"/>
                <a:gridCol w="3106738"/>
              </a:tblGrid>
              <a:tr h="503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Courier New" pitchFamily="49" charset="0"/>
                          <a:cs typeface="Courier New" pitchFamily="49" charset="0"/>
                        </a:rPr>
                        <a:t>Tipo</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Courier New" pitchFamily="49" charset="0"/>
                          <a:cs typeface="Courier New" pitchFamily="49" charset="0"/>
                        </a:rPr>
                        <a:t>Descrição</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Courier New" pitchFamily="49" charset="0"/>
                          <a:cs typeface="Courier New" pitchFamily="49" charset="0"/>
                        </a:rPr>
                        <a:t>Valores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object</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O tipo base de todos os outros tipos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Object</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0 =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null</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err="1" smtClean="0">
                          <a:ln>
                            <a:noFill/>
                          </a:ln>
                          <a:solidFill>
                            <a:schemeClr val="tx1"/>
                          </a:solidFill>
                          <a:effectLst/>
                          <a:latin typeface="Courier New" pitchFamily="49" charset="0"/>
                          <a:cs typeface="Courier New" pitchFamily="49" charset="0"/>
                        </a:rPr>
                        <a:t>string</a:t>
                      </a:r>
                      <a:endParaRPr kumimoji="0" lang="pt-BR" sz="1600" b="1" i="0" u="none" strike="noStrike" cap="none" normalizeH="0" baseline="0" dirty="0" smtClean="0">
                        <a:ln>
                          <a:noFill/>
                        </a:ln>
                        <a:solidFill>
                          <a:schemeClr val="tx1"/>
                        </a:solidFill>
                        <a:effectLst/>
                        <a:latin typeface="Courier New" pitchFamily="49" charset="0"/>
                        <a:cs typeface="Courier New" pitchFamily="49"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Sequência de caracteres Unicode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String</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s =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hello</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sbyte</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Tipo inteiro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signed</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de 8 bits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Sbyte</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val</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 12;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short</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Tipo inteiro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signed</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de 16 bits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Short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val</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 12;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err="1" smtClean="0">
                          <a:ln>
                            <a:noFill/>
                          </a:ln>
                          <a:solidFill>
                            <a:schemeClr val="tx1"/>
                          </a:solidFill>
                          <a:effectLst/>
                          <a:latin typeface="Courier New" pitchFamily="49" charset="0"/>
                          <a:cs typeface="Courier New" pitchFamily="49" charset="0"/>
                        </a:rPr>
                        <a:t>int</a:t>
                      </a:r>
                      <a:endParaRPr kumimoji="0" lang="pt-BR" sz="1600" b="1" i="0" u="none" strike="noStrike" cap="none" normalizeH="0" baseline="0" dirty="0" smtClean="0">
                        <a:ln>
                          <a:noFill/>
                        </a:ln>
                        <a:solidFill>
                          <a:schemeClr val="tx1"/>
                        </a:solidFill>
                        <a:effectLst/>
                        <a:latin typeface="Courier New" pitchFamily="49" charset="0"/>
                        <a:cs typeface="Courier New" pitchFamily="49"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Tipo inteiro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signed</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de 32 bits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Int</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val</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 12;</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long</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Tipo inteiro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signed</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de 64 bits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Long</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val1 = 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Long val2 = 24L;</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byte</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Tipo inteiro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unsigned</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de 8 bits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Byte val1 = 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Byte val2 = 34U;</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85474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bwMode="auto">
          <a:xfrm>
            <a:off x="457200" y="341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Variáveis</a:t>
            </a:r>
          </a:p>
        </p:txBody>
      </p:sp>
      <p:graphicFrame>
        <p:nvGraphicFramePr>
          <p:cNvPr id="40015" name="Group 79"/>
          <p:cNvGraphicFramePr>
            <a:graphicFrameLocks noGrp="1"/>
          </p:cNvGraphicFramePr>
          <p:nvPr>
            <p:ph sz="half" idx="2"/>
            <p:extLst>
              <p:ext uri="{D42A27DB-BD31-4B8C-83A1-F6EECF244321}">
                <p14:modId xmlns:p14="http://schemas.microsoft.com/office/powerpoint/2010/main" val="3812693221"/>
              </p:ext>
            </p:extLst>
          </p:nvPr>
        </p:nvGraphicFramePr>
        <p:xfrm>
          <a:off x="323850" y="1447800"/>
          <a:ext cx="8569325" cy="5294313"/>
        </p:xfrm>
        <a:graphic>
          <a:graphicData uri="http://schemas.openxmlformats.org/drawingml/2006/table">
            <a:tbl>
              <a:tblPr/>
              <a:tblGrid>
                <a:gridCol w="2730500"/>
                <a:gridCol w="2732087"/>
                <a:gridCol w="3106738"/>
              </a:tblGrid>
              <a:tr h="560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ushort</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Tipo inteiro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unsigned</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de 16 bits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Ushort</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val1 = 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Ushort</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val2 = 34U;</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0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uint</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Tipo inteiro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unsigned</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de 32 bits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Uint</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val1 = 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Uint</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val2 = 34U;</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72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ulong</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Tipo inteiro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unsigned</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de 64 bits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Ulong</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val1 = 12;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Ulong</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val2 = 34U;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Ulong</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val3 = 56L;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Ulong</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a:t>
                      </a: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val</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4 = 78UL</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1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0" i="0" u="none" strike="noStrike" cap="none" normalizeH="0" baseline="0" dirty="0" err="1" smtClean="0">
                          <a:ln>
                            <a:noFill/>
                          </a:ln>
                          <a:solidFill>
                            <a:schemeClr val="tx1"/>
                          </a:solidFill>
                          <a:effectLst/>
                          <a:latin typeface="Courier New" pitchFamily="49" charset="0"/>
                          <a:cs typeface="Courier New" pitchFamily="49" charset="0"/>
                        </a:rPr>
                        <a:t>float</a:t>
                      </a:r>
                      <a:endParaRPr kumimoji="0" lang="pt-BR" sz="16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Ponto flutuante de precisão simples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Float</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val</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 1.23F</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1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err="1" smtClean="0">
                          <a:ln>
                            <a:noFill/>
                          </a:ln>
                          <a:solidFill>
                            <a:schemeClr val="tx1"/>
                          </a:solidFill>
                          <a:effectLst/>
                          <a:latin typeface="Courier New" pitchFamily="49" charset="0"/>
                          <a:cs typeface="Courier New" pitchFamily="49" charset="0"/>
                        </a:rPr>
                        <a:t>double</a:t>
                      </a:r>
                      <a:endParaRPr kumimoji="0" lang="pt-BR" sz="1600" b="1"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Ponto flutuante de precisão dupla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Double val1 = 1.23;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Double val2 = 4.56D;</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0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err="1" smtClean="0">
                          <a:ln>
                            <a:noFill/>
                          </a:ln>
                          <a:solidFill>
                            <a:schemeClr val="tx1"/>
                          </a:solidFill>
                          <a:effectLst/>
                          <a:latin typeface="Courier New" pitchFamily="49" charset="0"/>
                          <a:cs typeface="Courier New" pitchFamily="49" charset="0"/>
                        </a:rPr>
                        <a:t>bool</a:t>
                      </a:r>
                      <a:endParaRPr kumimoji="0" lang="pt-BR" sz="1600" b="1"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Tipo booleano.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Bool</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val1 =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Bool</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val2 = false;</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4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Courier New" pitchFamily="49" charset="0"/>
                          <a:cs typeface="Courier New" pitchFamily="49" charset="0"/>
                        </a:rPr>
                        <a:t>char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Um caractere Unicode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Char </a:t>
                      </a:r>
                      <a:r>
                        <a:rPr kumimoji="0" lang="pt-BR" sz="1400" b="0" i="0" u="none" strike="noStrike" cap="none" normalizeH="0" baseline="0" dirty="0" err="1" smtClean="0">
                          <a:ln>
                            <a:noFill/>
                          </a:ln>
                          <a:solidFill>
                            <a:schemeClr val="tx1"/>
                          </a:solidFill>
                          <a:effectLst/>
                          <a:latin typeface="Courier New" pitchFamily="49" charset="0"/>
                          <a:cs typeface="Courier New" pitchFamily="49" charset="0"/>
                        </a:rPr>
                        <a:t>val</a:t>
                      </a:r>
                      <a:r>
                        <a:rPr kumimoji="0" lang="pt-BR" sz="1400" b="0" i="0" u="none" strike="noStrike" cap="none" normalizeH="0" baseline="0" dirty="0" smtClean="0">
                          <a:ln>
                            <a:noFill/>
                          </a:ln>
                          <a:solidFill>
                            <a:schemeClr val="tx1"/>
                          </a:solidFill>
                          <a:effectLst/>
                          <a:latin typeface="Courier New" pitchFamily="49" charset="0"/>
                          <a:cs typeface="Courier New" pitchFamily="49" charset="0"/>
                        </a:rPr>
                        <a:t> = `h`;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15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decimal</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Tipo</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decimal </a:t>
                      </a: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preciso</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com 28dígitos </a:t>
                      </a: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significativos</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Decimal </a:t>
                      </a:r>
                      <a:r>
                        <a:rPr kumimoji="0" lang="en-US" sz="1400" b="0" i="0" u="none" strike="noStrike" cap="none" normalizeH="0" baseline="0" dirty="0" err="1" smtClean="0">
                          <a:ln>
                            <a:noFill/>
                          </a:ln>
                          <a:solidFill>
                            <a:schemeClr val="tx1"/>
                          </a:solidFill>
                          <a:effectLst/>
                          <a:latin typeface="Courier New" pitchFamily="49" charset="0"/>
                          <a:cs typeface="Courier New" pitchFamily="49" charset="0"/>
                        </a:rPr>
                        <a:t>val</a:t>
                      </a:r>
                      <a:r>
                        <a:rPr kumimoji="0" lang="en-US" sz="1400" b="0" i="0" u="none" strike="noStrike" cap="none" normalizeH="0" baseline="0" dirty="0" smtClean="0">
                          <a:ln>
                            <a:noFill/>
                          </a:ln>
                          <a:solidFill>
                            <a:schemeClr val="tx1"/>
                          </a:solidFill>
                          <a:effectLst/>
                          <a:latin typeface="Courier New" pitchFamily="49" charset="0"/>
                          <a:cs typeface="Courier New" pitchFamily="49" charset="0"/>
                        </a:rPr>
                        <a:t> = 1.23M</a:t>
                      </a:r>
                      <a:endParaRPr kumimoji="0" lang="pt-BR" sz="1400" b="0" i="0" u="none" strike="noStrike" cap="none" normalizeH="0" baseline="0" dirty="0" smtClean="0">
                        <a:ln>
                          <a:noFill/>
                        </a:ln>
                        <a:solidFill>
                          <a:schemeClr val="tx1"/>
                        </a:solidFill>
                        <a:effectLst/>
                        <a:latin typeface="Courier New" pitchFamily="49" charset="0"/>
                        <a:cs typeface="Courier New" pitchFamily="49"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8256688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pt-BR" smtClean="0">
                <a:latin typeface="Calibri" pitchFamily="34" charset="0"/>
              </a:rPr>
              <a:t>As vezes pode ser útil criar constantes valores que são utilizados sempre e que não se modificam como as variáveis </a:t>
            </a:r>
          </a:p>
          <a:p>
            <a:pPr>
              <a:lnSpc>
                <a:spcPct val="90000"/>
              </a:lnSpc>
              <a:buFontTx/>
              <a:buNone/>
            </a:pPr>
            <a:endParaRPr lang="pt-BR" smtClean="0">
              <a:latin typeface="Calibri" pitchFamily="34" charset="0"/>
            </a:endParaRPr>
          </a:p>
          <a:p>
            <a:pPr>
              <a:lnSpc>
                <a:spcPct val="90000"/>
              </a:lnSpc>
              <a:buFontTx/>
              <a:buNone/>
            </a:pPr>
            <a:r>
              <a:rPr lang="pt-BR" smtClean="0">
                <a:latin typeface="Calibri" pitchFamily="34" charset="0"/>
              </a:rPr>
              <a:t>As constantes são como “apelidos” para os valores </a:t>
            </a:r>
          </a:p>
          <a:p>
            <a:pPr>
              <a:lnSpc>
                <a:spcPct val="90000"/>
              </a:lnSpc>
              <a:buFontTx/>
              <a:buNone/>
            </a:pPr>
            <a:endParaRPr lang="pt-BR" smtClean="0">
              <a:latin typeface="Calibri" pitchFamily="34" charset="0"/>
            </a:endParaRPr>
          </a:p>
          <a:p>
            <a:pPr>
              <a:lnSpc>
                <a:spcPct val="90000"/>
              </a:lnSpc>
              <a:buFontTx/>
              <a:buNone/>
            </a:pPr>
            <a:r>
              <a:rPr lang="pt-BR" smtClean="0">
                <a:latin typeface="Calibri" pitchFamily="34" charset="0"/>
              </a:rPr>
              <a:t>Permitem que o programa fique mais legível e mais fácil de fazer manutenção</a:t>
            </a:r>
          </a:p>
        </p:txBody>
      </p:sp>
      <p:sp>
        <p:nvSpPr>
          <p:cNvPr id="28675"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Constantes</a:t>
            </a:r>
          </a:p>
        </p:txBody>
      </p:sp>
    </p:spTree>
    <p:extLst>
      <p:ext uri="{BB962C8B-B14F-4D97-AF65-F5344CB8AC3E}">
        <p14:creationId xmlns:p14="http://schemas.microsoft.com/office/powerpoint/2010/main" val="40223082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pt-BR" smtClean="0">
                <a:latin typeface="Calibri" pitchFamily="34" charset="0"/>
              </a:rPr>
              <a:t>A criação de uma constante se dá da seguinte forma:</a:t>
            </a:r>
          </a:p>
          <a:p>
            <a:pPr>
              <a:buFontTx/>
              <a:buNone/>
            </a:pPr>
            <a:r>
              <a:rPr lang="pt-BR" b="1" i="1" smtClean="0">
                <a:latin typeface="Calibri" pitchFamily="34" charset="0"/>
              </a:rPr>
              <a:t>const</a:t>
            </a:r>
            <a:r>
              <a:rPr lang="pt-BR" i="1" smtClean="0">
                <a:latin typeface="Calibri" pitchFamily="34" charset="0"/>
              </a:rPr>
              <a:t> tipo_variável nome_variável  = valor;</a:t>
            </a:r>
          </a:p>
          <a:p>
            <a:pPr>
              <a:buFontTx/>
              <a:buNone/>
            </a:pPr>
            <a:endParaRPr lang="pt-BR" i="1" smtClean="0">
              <a:latin typeface="Calibri" pitchFamily="34" charset="0"/>
            </a:endParaRPr>
          </a:p>
          <a:p>
            <a:pPr>
              <a:buFontTx/>
              <a:buNone/>
            </a:pPr>
            <a:r>
              <a:rPr lang="pt-BR" smtClean="0">
                <a:latin typeface="Calibri" pitchFamily="34" charset="0"/>
              </a:rPr>
              <a:t>Por exemplo:</a:t>
            </a:r>
          </a:p>
          <a:p>
            <a:pPr>
              <a:buFontTx/>
              <a:buNone/>
            </a:pPr>
            <a:endParaRPr lang="pt-BR" smtClean="0">
              <a:latin typeface="Calibri" pitchFamily="34" charset="0"/>
            </a:endParaRPr>
          </a:p>
          <a:p>
            <a:pPr>
              <a:buFontTx/>
              <a:buNone/>
            </a:pPr>
            <a:r>
              <a:rPr lang="pt-BR" smtClean="0">
                <a:latin typeface="Calibri" pitchFamily="34" charset="0"/>
              </a:rPr>
              <a:t>const float PI = 3.14f; </a:t>
            </a:r>
          </a:p>
          <a:p>
            <a:pPr>
              <a:buFontTx/>
              <a:buNone/>
            </a:pPr>
            <a:endParaRPr lang="pt-BR" i="1" smtClean="0">
              <a:latin typeface="Calibri" pitchFamily="34" charset="0"/>
            </a:endParaRPr>
          </a:p>
        </p:txBody>
      </p:sp>
      <p:sp>
        <p:nvSpPr>
          <p:cNvPr id="29699"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Constantes</a:t>
            </a:r>
          </a:p>
        </p:txBody>
      </p:sp>
    </p:spTree>
    <p:extLst>
      <p:ext uri="{BB962C8B-B14F-4D97-AF65-F5344CB8AC3E}">
        <p14:creationId xmlns:p14="http://schemas.microsoft.com/office/powerpoint/2010/main" val="1204161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pt-BR" smtClean="0">
                <a:latin typeface="Calibri" pitchFamily="34" charset="0"/>
              </a:rPr>
              <a:t>A estrutura if é uma das estruturas mais populares dentre as linguagens de programação. </a:t>
            </a:r>
          </a:p>
          <a:p>
            <a:pPr>
              <a:buFontTx/>
              <a:buNone/>
            </a:pPr>
            <a:endParaRPr lang="pt-BR" smtClean="0">
              <a:latin typeface="Calibri" pitchFamily="34" charset="0"/>
            </a:endParaRPr>
          </a:p>
          <a:p>
            <a:pPr>
              <a:buFontTx/>
              <a:buNone/>
            </a:pPr>
            <a:r>
              <a:rPr lang="pt-BR" smtClean="0">
                <a:latin typeface="Calibri" pitchFamily="34" charset="0"/>
              </a:rPr>
              <a:t>Cada linguagem tem uma estrutura com funcionamento (e até o nome na maioria das vezes) semelhante. </a:t>
            </a:r>
          </a:p>
          <a:p>
            <a:pPr>
              <a:buFontTx/>
              <a:buNone/>
            </a:pPr>
            <a:endParaRPr lang="pt-BR" smtClean="0">
              <a:latin typeface="Calibri" pitchFamily="34" charset="0"/>
            </a:endParaRPr>
          </a:p>
          <a:p>
            <a:pPr>
              <a:buFontTx/>
              <a:buNone/>
            </a:pPr>
            <a:endParaRPr lang="pt-BR" smtClean="0">
              <a:latin typeface="Calibri" pitchFamily="34" charset="0"/>
            </a:endParaRPr>
          </a:p>
        </p:txBody>
      </p:sp>
      <p:sp>
        <p:nvSpPr>
          <p:cNvPr id="30723"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Condicionais</a:t>
            </a:r>
          </a:p>
        </p:txBody>
      </p:sp>
    </p:spTree>
    <p:extLst>
      <p:ext uri="{BB962C8B-B14F-4D97-AF65-F5344CB8AC3E}">
        <p14:creationId xmlns:p14="http://schemas.microsoft.com/office/powerpoint/2010/main" val="29027872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Tx/>
              <a:buNone/>
            </a:pPr>
            <a:r>
              <a:rPr lang="pt-BR" smtClean="0">
                <a:latin typeface="Calibri" pitchFamily="34" charset="0"/>
              </a:rPr>
              <a:t>bloco de comandos1</a:t>
            </a:r>
          </a:p>
          <a:p>
            <a:pPr>
              <a:lnSpc>
                <a:spcPct val="90000"/>
              </a:lnSpc>
              <a:buFontTx/>
              <a:buNone/>
            </a:pPr>
            <a:endParaRPr lang="pt-BR" smtClean="0">
              <a:latin typeface="Calibri" pitchFamily="34" charset="0"/>
            </a:endParaRPr>
          </a:p>
          <a:p>
            <a:pPr>
              <a:lnSpc>
                <a:spcPct val="90000"/>
              </a:lnSpc>
              <a:buFontTx/>
              <a:buNone/>
            </a:pPr>
            <a:r>
              <a:rPr lang="pt-BR" smtClean="0">
                <a:latin typeface="Calibri" pitchFamily="34" charset="0"/>
              </a:rPr>
              <a:t>if (condição) </a:t>
            </a:r>
          </a:p>
          <a:p>
            <a:pPr>
              <a:lnSpc>
                <a:spcPct val="90000"/>
              </a:lnSpc>
              <a:buFontTx/>
              <a:buNone/>
            </a:pPr>
            <a:r>
              <a:rPr lang="pt-BR" smtClean="0">
                <a:latin typeface="Calibri" pitchFamily="34" charset="0"/>
              </a:rPr>
              <a:t>{</a:t>
            </a:r>
          </a:p>
          <a:p>
            <a:pPr>
              <a:lnSpc>
                <a:spcPct val="90000"/>
              </a:lnSpc>
              <a:buFontTx/>
              <a:buNone/>
            </a:pPr>
            <a:r>
              <a:rPr lang="pt-BR" smtClean="0">
                <a:latin typeface="Calibri" pitchFamily="34" charset="0"/>
              </a:rPr>
              <a:t> 	bloco de comandos2</a:t>
            </a:r>
          </a:p>
          <a:p>
            <a:pPr>
              <a:lnSpc>
                <a:spcPct val="90000"/>
              </a:lnSpc>
              <a:buFontTx/>
              <a:buNone/>
            </a:pPr>
            <a:r>
              <a:rPr lang="pt-BR" smtClean="0">
                <a:latin typeface="Calibri" pitchFamily="34" charset="0"/>
              </a:rPr>
              <a:t>}</a:t>
            </a:r>
          </a:p>
          <a:p>
            <a:pPr>
              <a:lnSpc>
                <a:spcPct val="90000"/>
              </a:lnSpc>
              <a:buFontTx/>
              <a:buNone/>
            </a:pPr>
            <a:endParaRPr lang="pt-BR" smtClean="0">
              <a:latin typeface="Calibri" pitchFamily="34" charset="0"/>
            </a:endParaRPr>
          </a:p>
          <a:p>
            <a:pPr>
              <a:lnSpc>
                <a:spcPct val="90000"/>
              </a:lnSpc>
              <a:buFontTx/>
              <a:buNone/>
            </a:pPr>
            <a:r>
              <a:rPr lang="pt-BR" smtClean="0">
                <a:latin typeface="Calibri" pitchFamily="34" charset="0"/>
              </a:rPr>
              <a:t>bloco de comandos3</a:t>
            </a:r>
          </a:p>
          <a:p>
            <a:pPr>
              <a:lnSpc>
                <a:spcPct val="90000"/>
              </a:lnSpc>
              <a:buFontTx/>
              <a:buNone/>
            </a:pPr>
            <a:endParaRPr lang="pt-BR" smtClean="0">
              <a:latin typeface="Calibri" pitchFamily="34" charset="0"/>
            </a:endParaRPr>
          </a:p>
        </p:txBody>
      </p:sp>
      <p:sp>
        <p:nvSpPr>
          <p:cNvPr id="31747"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Condicionais</a:t>
            </a:r>
          </a:p>
        </p:txBody>
      </p:sp>
    </p:spTree>
    <p:extLst>
      <p:ext uri="{BB962C8B-B14F-4D97-AF65-F5344CB8AC3E}">
        <p14:creationId xmlns:p14="http://schemas.microsoft.com/office/powerpoint/2010/main" val="2870714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bwMode="auto">
          <a:xfrm>
            <a:off x="685800" y="1981200"/>
            <a:ext cx="8062913" cy="45434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pt-BR" sz="2400" smtClean="0">
                <a:latin typeface="Calibri" pitchFamily="34" charset="0"/>
              </a:rPr>
              <a:t>bloco de comandos1</a:t>
            </a:r>
          </a:p>
          <a:p>
            <a:pPr>
              <a:lnSpc>
                <a:spcPct val="80000"/>
              </a:lnSpc>
              <a:buFontTx/>
              <a:buNone/>
            </a:pPr>
            <a:endParaRPr lang="pt-BR" sz="2400" smtClean="0">
              <a:latin typeface="Calibri" pitchFamily="34" charset="0"/>
            </a:endParaRPr>
          </a:p>
          <a:p>
            <a:pPr>
              <a:lnSpc>
                <a:spcPct val="80000"/>
              </a:lnSpc>
              <a:buFontTx/>
              <a:buNone/>
            </a:pPr>
            <a:r>
              <a:rPr lang="pt-BR" sz="2400" smtClean="0">
                <a:latin typeface="Calibri" pitchFamily="34" charset="0"/>
              </a:rPr>
              <a:t>if (condição)</a:t>
            </a:r>
          </a:p>
          <a:p>
            <a:pPr>
              <a:lnSpc>
                <a:spcPct val="80000"/>
              </a:lnSpc>
              <a:buFontTx/>
              <a:buNone/>
            </a:pPr>
            <a:r>
              <a:rPr lang="pt-BR" sz="2400" smtClean="0">
                <a:latin typeface="Calibri" pitchFamily="34" charset="0"/>
              </a:rPr>
              <a:t>{</a:t>
            </a:r>
          </a:p>
          <a:p>
            <a:pPr>
              <a:lnSpc>
                <a:spcPct val="80000"/>
              </a:lnSpc>
              <a:buFontTx/>
              <a:buNone/>
            </a:pPr>
            <a:r>
              <a:rPr lang="pt-BR" sz="2400" smtClean="0">
                <a:latin typeface="Calibri" pitchFamily="34" charset="0"/>
              </a:rPr>
              <a:t> 	bloco de comandos2</a:t>
            </a:r>
          </a:p>
          <a:p>
            <a:pPr>
              <a:lnSpc>
                <a:spcPct val="80000"/>
              </a:lnSpc>
              <a:buFontTx/>
              <a:buNone/>
            </a:pPr>
            <a:r>
              <a:rPr lang="pt-BR" sz="2400" smtClean="0">
                <a:latin typeface="Calibri" pitchFamily="34" charset="0"/>
              </a:rPr>
              <a:t>}</a:t>
            </a:r>
          </a:p>
          <a:p>
            <a:pPr>
              <a:lnSpc>
                <a:spcPct val="80000"/>
              </a:lnSpc>
              <a:buFontTx/>
              <a:buNone/>
            </a:pPr>
            <a:r>
              <a:rPr lang="pt-BR" sz="2400" smtClean="0">
                <a:latin typeface="Calibri" pitchFamily="34" charset="0"/>
              </a:rPr>
              <a:t>else</a:t>
            </a:r>
          </a:p>
          <a:p>
            <a:pPr>
              <a:lnSpc>
                <a:spcPct val="80000"/>
              </a:lnSpc>
              <a:buFontTx/>
              <a:buNone/>
            </a:pPr>
            <a:r>
              <a:rPr lang="pt-BR" sz="2400" smtClean="0">
                <a:latin typeface="Calibri" pitchFamily="34" charset="0"/>
              </a:rPr>
              <a:t>{</a:t>
            </a:r>
          </a:p>
          <a:p>
            <a:pPr>
              <a:lnSpc>
                <a:spcPct val="80000"/>
              </a:lnSpc>
              <a:buFontTx/>
              <a:buNone/>
            </a:pPr>
            <a:r>
              <a:rPr lang="pt-BR" sz="2400" smtClean="0">
                <a:latin typeface="Calibri" pitchFamily="34" charset="0"/>
              </a:rPr>
              <a:t> 	bloco de comandos3</a:t>
            </a:r>
          </a:p>
          <a:p>
            <a:pPr>
              <a:lnSpc>
                <a:spcPct val="80000"/>
              </a:lnSpc>
              <a:buFontTx/>
              <a:buNone/>
            </a:pPr>
            <a:r>
              <a:rPr lang="pt-BR" sz="2400" smtClean="0">
                <a:latin typeface="Calibri" pitchFamily="34" charset="0"/>
              </a:rPr>
              <a:t>}</a:t>
            </a:r>
          </a:p>
          <a:p>
            <a:pPr>
              <a:lnSpc>
                <a:spcPct val="80000"/>
              </a:lnSpc>
              <a:buFontTx/>
              <a:buNone/>
            </a:pPr>
            <a:endParaRPr lang="pt-BR" sz="2400" smtClean="0">
              <a:latin typeface="Calibri" pitchFamily="34" charset="0"/>
            </a:endParaRPr>
          </a:p>
          <a:p>
            <a:pPr>
              <a:lnSpc>
                <a:spcPct val="80000"/>
              </a:lnSpc>
              <a:buFontTx/>
              <a:buNone/>
            </a:pPr>
            <a:r>
              <a:rPr lang="pt-BR" sz="2400" smtClean="0">
                <a:latin typeface="Calibri" pitchFamily="34" charset="0"/>
              </a:rPr>
              <a:t>bloco de comandos4</a:t>
            </a:r>
          </a:p>
          <a:p>
            <a:pPr>
              <a:lnSpc>
                <a:spcPct val="80000"/>
              </a:lnSpc>
              <a:buFontTx/>
              <a:buNone/>
            </a:pPr>
            <a:endParaRPr lang="pt-BR" sz="2400" smtClean="0">
              <a:latin typeface="Calibri" pitchFamily="34" charset="0"/>
            </a:endParaRPr>
          </a:p>
        </p:txBody>
      </p:sp>
      <p:sp>
        <p:nvSpPr>
          <p:cNvPr id="32771"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Condicionais</a:t>
            </a:r>
          </a:p>
        </p:txBody>
      </p:sp>
    </p:spTree>
    <p:extLst>
      <p:ext uri="{BB962C8B-B14F-4D97-AF65-F5344CB8AC3E}">
        <p14:creationId xmlns:p14="http://schemas.microsoft.com/office/powerpoint/2010/main" val="432427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xfrm>
            <a:off x="684213" y="1844675"/>
            <a:ext cx="8062912" cy="454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pt-BR" sz="1800" smtClean="0">
                <a:latin typeface="Calibri" pitchFamily="34" charset="0"/>
              </a:rPr>
              <a:t>Pode-se ter uma estrutura dentro da outra</a:t>
            </a:r>
          </a:p>
          <a:p>
            <a:pPr>
              <a:lnSpc>
                <a:spcPct val="80000"/>
              </a:lnSpc>
              <a:buFontTx/>
              <a:buNone/>
            </a:pPr>
            <a:r>
              <a:rPr lang="pt-BR" sz="1800" smtClean="0">
                <a:latin typeface="Calibri" pitchFamily="34" charset="0"/>
              </a:rPr>
              <a:t>...</a:t>
            </a:r>
          </a:p>
          <a:p>
            <a:pPr>
              <a:lnSpc>
                <a:spcPct val="80000"/>
              </a:lnSpc>
              <a:buFontTx/>
              <a:buNone/>
            </a:pPr>
            <a:r>
              <a:rPr lang="pt-BR" sz="1800" smtClean="0">
                <a:latin typeface="Calibri" pitchFamily="34" charset="0"/>
              </a:rPr>
              <a:t>if (condição1)</a:t>
            </a:r>
          </a:p>
          <a:p>
            <a:pPr>
              <a:lnSpc>
                <a:spcPct val="80000"/>
              </a:lnSpc>
              <a:buFontTx/>
              <a:buNone/>
            </a:pPr>
            <a:r>
              <a:rPr lang="pt-BR" sz="1800" smtClean="0">
                <a:latin typeface="Calibri" pitchFamily="34" charset="0"/>
              </a:rPr>
              <a:t> {</a:t>
            </a:r>
          </a:p>
          <a:p>
            <a:pPr>
              <a:lnSpc>
                <a:spcPct val="80000"/>
              </a:lnSpc>
              <a:buFontTx/>
              <a:buNone/>
            </a:pPr>
            <a:r>
              <a:rPr lang="pt-BR" sz="1800" smtClean="0">
                <a:latin typeface="Calibri" pitchFamily="34" charset="0"/>
              </a:rPr>
              <a:t>	bloco de comandos1</a:t>
            </a:r>
          </a:p>
          <a:p>
            <a:pPr>
              <a:lnSpc>
                <a:spcPct val="80000"/>
              </a:lnSpc>
              <a:buFontTx/>
              <a:buNone/>
            </a:pPr>
            <a:r>
              <a:rPr lang="pt-BR" sz="1800" smtClean="0">
                <a:latin typeface="Calibri" pitchFamily="34" charset="0"/>
              </a:rPr>
              <a:t>}</a:t>
            </a:r>
          </a:p>
          <a:p>
            <a:pPr>
              <a:lnSpc>
                <a:spcPct val="80000"/>
              </a:lnSpc>
              <a:buFontTx/>
              <a:buNone/>
            </a:pPr>
            <a:r>
              <a:rPr lang="pt-BR" sz="1800" smtClean="0">
                <a:latin typeface="Calibri" pitchFamily="34" charset="0"/>
              </a:rPr>
              <a:t>else </a:t>
            </a:r>
          </a:p>
          <a:p>
            <a:pPr>
              <a:lnSpc>
                <a:spcPct val="80000"/>
              </a:lnSpc>
              <a:buFontTx/>
              <a:buNone/>
            </a:pPr>
            <a:r>
              <a:rPr lang="pt-BR" sz="1800" smtClean="0">
                <a:latin typeface="Calibri" pitchFamily="34" charset="0"/>
              </a:rPr>
              <a:t>{</a:t>
            </a:r>
          </a:p>
          <a:p>
            <a:pPr>
              <a:lnSpc>
                <a:spcPct val="80000"/>
              </a:lnSpc>
              <a:buFontTx/>
              <a:buNone/>
            </a:pPr>
            <a:r>
              <a:rPr lang="pt-BR" sz="1800" smtClean="0">
                <a:latin typeface="Calibri" pitchFamily="34" charset="0"/>
              </a:rPr>
              <a:t>	if (condição2)</a:t>
            </a:r>
          </a:p>
          <a:p>
            <a:pPr>
              <a:lnSpc>
                <a:spcPct val="80000"/>
              </a:lnSpc>
              <a:buFontTx/>
              <a:buNone/>
            </a:pPr>
            <a:r>
              <a:rPr lang="pt-BR" sz="1800" smtClean="0">
                <a:latin typeface="Calibri" pitchFamily="34" charset="0"/>
              </a:rPr>
              <a:t>      {</a:t>
            </a:r>
          </a:p>
          <a:p>
            <a:pPr>
              <a:lnSpc>
                <a:spcPct val="80000"/>
              </a:lnSpc>
              <a:buFontTx/>
              <a:buNone/>
            </a:pPr>
            <a:r>
              <a:rPr lang="pt-BR" sz="1800" smtClean="0">
                <a:latin typeface="Calibri" pitchFamily="34" charset="0"/>
              </a:rPr>
              <a:t>		bloco de comandos2</a:t>
            </a:r>
          </a:p>
          <a:p>
            <a:pPr>
              <a:lnSpc>
                <a:spcPct val="80000"/>
              </a:lnSpc>
              <a:buFontTx/>
              <a:buNone/>
            </a:pPr>
            <a:r>
              <a:rPr lang="pt-BR" sz="1800" smtClean="0">
                <a:latin typeface="Calibri" pitchFamily="34" charset="0"/>
              </a:rPr>
              <a:t>	}</a:t>
            </a:r>
          </a:p>
          <a:p>
            <a:pPr>
              <a:lnSpc>
                <a:spcPct val="80000"/>
              </a:lnSpc>
              <a:buFontTx/>
              <a:buNone/>
            </a:pPr>
            <a:r>
              <a:rPr lang="pt-BR" sz="1800" smtClean="0">
                <a:latin typeface="Calibri" pitchFamily="34" charset="0"/>
              </a:rPr>
              <a:t>    	else</a:t>
            </a:r>
          </a:p>
          <a:p>
            <a:pPr>
              <a:lnSpc>
                <a:spcPct val="80000"/>
              </a:lnSpc>
              <a:buFontTx/>
              <a:buNone/>
            </a:pPr>
            <a:r>
              <a:rPr lang="pt-BR" sz="1800" smtClean="0">
                <a:latin typeface="Calibri" pitchFamily="34" charset="0"/>
              </a:rPr>
              <a:t>   	{</a:t>
            </a:r>
          </a:p>
          <a:p>
            <a:pPr>
              <a:lnSpc>
                <a:spcPct val="80000"/>
              </a:lnSpc>
              <a:buFontTx/>
              <a:buNone/>
            </a:pPr>
            <a:r>
              <a:rPr lang="pt-BR" sz="1800" smtClean="0">
                <a:latin typeface="Calibri" pitchFamily="34" charset="0"/>
              </a:rPr>
              <a:t>		bloco de comandos3</a:t>
            </a:r>
          </a:p>
          <a:p>
            <a:pPr>
              <a:lnSpc>
                <a:spcPct val="80000"/>
              </a:lnSpc>
              <a:buFontTx/>
              <a:buNone/>
            </a:pPr>
            <a:r>
              <a:rPr lang="pt-BR" sz="1800" smtClean="0">
                <a:latin typeface="Calibri" pitchFamily="34" charset="0"/>
              </a:rPr>
              <a:t>	}</a:t>
            </a:r>
          </a:p>
          <a:p>
            <a:pPr>
              <a:lnSpc>
                <a:spcPct val="80000"/>
              </a:lnSpc>
              <a:buFontTx/>
              <a:buNone/>
            </a:pPr>
            <a:r>
              <a:rPr lang="pt-BR" sz="1800" smtClean="0">
                <a:latin typeface="Calibri" pitchFamily="34" charset="0"/>
              </a:rPr>
              <a:t>}</a:t>
            </a:r>
          </a:p>
          <a:p>
            <a:pPr>
              <a:lnSpc>
                <a:spcPct val="80000"/>
              </a:lnSpc>
              <a:buFontTx/>
              <a:buNone/>
            </a:pPr>
            <a:r>
              <a:rPr lang="pt-BR" sz="1800" smtClean="0">
                <a:latin typeface="Calibri" pitchFamily="34" charset="0"/>
              </a:rPr>
              <a:t>...</a:t>
            </a:r>
          </a:p>
        </p:txBody>
      </p:sp>
      <p:sp>
        <p:nvSpPr>
          <p:cNvPr id="33795"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Condicionais</a:t>
            </a:r>
          </a:p>
        </p:txBody>
      </p:sp>
    </p:spTree>
    <p:extLst>
      <p:ext uri="{BB962C8B-B14F-4D97-AF65-F5344CB8AC3E}">
        <p14:creationId xmlns:p14="http://schemas.microsoft.com/office/powerpoint/2010/main" val="8983669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bwMode="auto">
          <a:xfrm>
            <a:off x="684213" y="2133600"/>
            <a:ext cx="8062912" cy="425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pt-BR" sz="2400" smtClean="0">
                <a:latin typeface="Calibri" pitchFamily="34" charset="0"/>
              </a:rPr>
              <a:t>A condição do if é uma expressão de valor de retorno lógico (true ou false)</a:t>
            </a:r>
          </a:p>
          <a:p>
            <a:pPr>
              <a:lnSpc>
                <a:spcPct val="80000"/>
              </a:lnSpc>
              <a:buFontTx/>
              <a:buNone/>
            </a:pPr>
            <a:endParaRPr lang="pt-BR" sz="2400" smtClean="0">
              <a:latin typeface="Calibri" pitchFamily="34" charset="0"/>
            </a:endParaRPr>
          </a:p>
          <a:p>
            <a:pPr>
              <a:lnSpc>
                <a:spcPct val="80000"/>
              </a:lnSpc>
              <a:buFontTx/>
              <a:buNone/>
            </a:pPr>
            <a:r>
              <a:rPr lang="pt-BR" sz="2400" smtClean="0">
                <a:latin typeface="Calibri" pitchFamily="34" charset="0"/>
              </a:rPr>
              <a:t>Pode ser uma condição negada (não condição) utilizando-se o operador “!”</a:t>
            </a:r>
          </a:p>
          <a:p>
            <a:pPr>
              <a:lnSpc>
                <a:spcPct val="80000"/>
              </a:lnSpc>
              <a:buFontTx/>
              <a:buNone/>
            </a:pPr>
            <a:endParaRPr lang="pt-BR" sz="2400" smtClean="0">
              <a:latin typeface="Calibri" pitchFamily="34" charset="0"/>
            </a:endParaRPr>
          </a:p>
          <a:p>
            <a:pPr>
              <a:lnSpc>
                <a:spcPct val="80000"/>
              </a:lnSpc>
              <a:buFontTx/>
              <a:buNone/>
            </a:pPr>
            <a:r>
              <a:rPr lang="pt-BR" sz="2400" smtClean="0">
                <a:latin typeface="Calibri" pitchFamily="34" charset="0"/>
              </a:rPr>
              <a:t>Pode ser um conjunção de várias condições com valores combinados utilizando-se os operadores “&amp;&amp;” (e lógico) e “||” (ou lógico)</a:t>
            </a:r>
          </a:p>
          <a:p>
            <a:pPr>
              <a:lnSpc>
                <a:spcPct val="80000"/>
              </a:lnSpc>
              <a:buFontTx/>
              <a:buNone/>
            </a:pPr>
            <a:endParaRPr lang="pt-BR" sz="2400" smtClean="0">
              <a:latin typeface="Calibri" pitchFamily="34" charset="0"/>
            </a:endParaRPr>
          </a:p>
          <a:p>
            <a:pPr>
              <a:lnSpc>
                <a:spcPct val="80000"/>
              </a:lnSpc>
              <a:buFontTx/>
              <a:buNone/>
            </a:pPr>
            <a:endParaRPr lang="pt-BR" sz="2400" smtClean="0">
              <a:latin typeface="Calibri" pitchFamily="34" charset="0"/>
            </a:endParaRPr>
          </a:p>
        </p:txBody>
      </p:sp>
      <p:sp>
        <p:nvSpPr>
          <p:cNvPr id="34819"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Condicionais</a:t>
            </a:r>
          </a:p>
        </p:txBody>
      </p:sp>
    </p:spTree>
    <p:extLst>
      <p:ext uri="{BB962C8B-B14F-4D97-AF65-F5344CB8AC3E}">
        <p14:creationId xmlns:p14="http://schemas.microsoft.com/office/powerpoint/2010/main" val="454639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xfrm>
            <a:off x="611188" y="1989138"/>
            <a:ext cx="8062912" cy="425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pt-BR" sz="2400" smtClean="0">
                <a:latin typeface="Calibri" pitchFamily="34" charset="0"/>
              </a:rPr>
              <a:t>Nos casos em que temos que selecionar um valor entre vários, o if resolve mas é bastante complicado de se escrever.</a:t>
            </a:r>
          </a:p>
          <a:p>
            <a:pPr>
              <a:lnSpc>
                <a:spcPct val="80000"/>
              </a:lnSpc>
              <a:buFontTx/>
              <a:buNone/>
            </a:pPr>
            <a:endParaRPr lang="pt-BR" sz="2400" smtClean="0">
              <a:latin typeface="Calibri" pitchFamily="34" charset="0"/>
            </a:endParaRPr>
          </a:p>
          <a:p>
            <a:pPr>
              <a:lnSpc>
                <a:spcPct val="80000"/>
              </a:lnSpc>
              <a:buFontTx/>
              <a:buNone/>
            </a:pPr>
            <a:r>
              <a:rPr lang="pt-BR" sz="2400" smtClean="0">
                <a:latin typeface="Calibri" pitchFamily="34" charset="0"/>
              </a:rPr>
              <a:t>Por exemplo:</a:t>
            </a:r>
          </a:p>
          <a:p>
            <a:pPr>
              <a:lnSpc>
                <a:spcPct val="80000"/>
              </a:lnSpc>
              <a:buFontTx/>
              <a:buNone/>
            </a:pPr>
            <a:r>
              <a:rPr lang="pt-BR" sz="1600" smtClean="0">
                <a:latin typeface="Calibri" pitchFamily="34" charset="0"/>
              </a:rPr>
              <a:t>...</a:t>
            </a:r>
          </a:p>
          <a:p>
            <a:pPr>
              <a:lnSpc>
                <a:spcPct val="80000"/>
              </a:lnSpc>
              <a:buFontTx/>
              <a:buNone/>
            </a:pPr>
            <a:r>
              <a:rPr lang="en-US" sz="1600" i="1" smtClean="0">
                <a:latin typeface="Calibri" pitchFamily="34" charset="0"/>
              </a:rPr>
              <a:t>if (codigo==1)</a:t>
            </a:r>
          </a:p>
          <a:p>
            <a:pPr>
              <a:lnSpc>
                <a:spcPct val="80000"/>
              </a:lnSpc>
              <a:buFontTx/>
              <a:buNone/>
            </a:pPr>
            <a:r>
              <a:rPr lang="en-US" sz="1600" i="1" smtClean="0">
                <a:latin typeface="Calibri" pitchFamily="34" charset="0"/>
              </a:rPr>
              <a:t> 	Console.WriteLine(“Bowser”);</a:t>
            </a:r>
          </a:p>
          <a:p>
            <a:pPr>
              <a:lnSpc>
                <a:spcPct val="80000"/>
              </a:lnSpc>
              <a:buFontTx/>
              <a:buNone/>
            </a:pPr>
            <a:r>
              <a:rPr lang="en-US" sz="1600" i="1" smtClean="0">
                <a:latin typeface="Calibri" pitchFamily="34" charset="0"/>
              </a:rPr>
              <a:t>else if (codigo ==2)</a:t>
            </a:r>
          </a:p>
          <a:p>
            <a:pPr>
              <a:lnSpc>
                <a:spcPct val="80000"/>
              </a:lnSpc>
              <a:buFontTx/>
              <a:buNone/>
            </a:pPr>
            <a:r>
              <a:rPr lang="en-US" sz="1600" i="1" smtClean="0">
                <a:latin typeface="Calibri" pitchFamily="34" charset="0"/>
              </a:rPr>
              <a:t>        Console.WriteLine(“Hammer Brother”);</a:t>
            </a:r>
          </a:p>
          <a:p>
            <a:pPr>
              <a:lnSpc>
                <a:spcPct val="80000"/>
              </a:lnSpc>
              <a:buFontTx/>
              <a:buNone/>
            </a:pPr>
            <a:r>
              <a:rPr lang="en-US" sz="1600" i="1" smtClean="0">
                <a:latin typeface="Calibri" pitchFamily="34" charset="0"/>
              </a:rPr>
              <a:t>       	else if (codigo ==3)</a:t>
            </a:r>
          </a:p>
          <a:p>
            <a:pPr>
              <a:lnSpc>
                <a:spcPct val="80000"/>
              </a:lnSpc>
              <a:buFontTx/>
              <a:buNone/>
            </a:pPr>
            <a:r>
              <a:rPr lang="en-US" sz="1600" i="1" smtClean="0">
                <a:latin typeface="Calibri" pitchFamily="34" charset="0"/>
              </a:rPr>
              <a:t>               	 Console.WriteLine(“Piranha Plant”);</a:t>
            </a:r>
          </a:p>
          <a:p>
            <a:pPr>
              <a:lnSpc>
                <a:spcPct val="80000"/>
              </a:lnSpc>
              <a:buFontTx/>
              <a:buNone/>
            </a:pPr>
            <a:r>
              <a:rPr lang="en-US" sz="1600" i="1" smtClean="0">
                <a:latin typeface="Calibri" pitchFamily="34" charset="0"/>
              </a:rPr>
              <a:t>            else if (codigo == 4)</a:t>
            </a:r>
          </a:p>
          <a:p>
            <a:pPr>
              <a:lnSpc>
                <a:spcPct val="80000"/>
              </a:lnSpc>
              <a:buFontTx/>
              <a:buNone/>
            </a:pPr>
            <a:r>
              <a:rPr lang="en-US" sz="1600" i="1" smtClean="0">
                <a:latin typeface="Calibri" pitchFamily="34" charset="0"/>
              </a:rPr>
              <a:t> 		Console.WriteLine</a:t>
            </a:r>
            <a:r>
              <a:rPr lang="pt-BR" sz="1600" i="1" smtClean="0">
                <a:latin typeface="Calibri" pitchFamily="34" charset="0"/>
              </a:rPr>
              <a:t>(“</a:t>
            </a:r>
            <a:r>
              <a:rPr lang="en-US" sz="1600" i="1" smtClean="0">
                <a:latin typeface="Calibri" pitchFamily="34" charset="0"/>
              </a:rPr>
              <a:t>Koopa Paratroopa</a:t>
            </a:r>
            <a:r>
              <a:rPr lang="pt-BR" sz="1600" i="1" smtClean="0">
                <a:latin typeface="Calibri" pitchFamily="34" charset="0"/>
              </a:rPr>
              <a:t>”);</a:t>
            </a:r>
            <a:endParaRPr lang="en-US" sz="1600" i="1" smtClean="0">
              <a:latin typeface="Calibri" pitchFamily="34" charset="0"/>
            </a:endParaRPr>
          </a:p>
          <a:p>
            <a:pPr>
              <a:lnSpc>
                <a:spcPct val="80000"/>
              </a:lnSpc>
              <a:buFontTx/>
              <a:buNone/>
            </a:pPr>
            <a:r>
              <a:rPr lang="en-US" sz="1600" i="1" smtClean="0">
                <a:latin typeface="Calibri" pitchFamily="34" charset="0"/>
              </a:rPr>
              <a:t>            else if (codigo == 5)</a:t>
            </a:r>
          </a:p>
          <a:p>
            <a:pPr>
              <a:lnSpc>
                <a:spcPct val="80000"/>
              </a:lnSpc>
              <a:buFontTx/>
              <a:buNone/>
            </a:pPr>
            <a:r>
              <a:rPr lang="en-US" sz="1600" i="1" smtClean="0">
                <a:latin typeface="Calibri" pitchFamily="34" charset="0"/>
              </a:rPr>
              <a:t> 		Console.WriteLine(“Koopa Troopa”);</a:t>
            </a:r>
          </a:p>
          <a:p>
            <a:pPr>
              <a:lnSpc>
                <a:spcPct val="80000"/>
              </a:lnSpc>
              <a:buFontTx/>
              <a:buNone/>
            </a:pPr>
            <a:r>
              <a:rPr lang="en-US" sz="1600" i="1" smtClean="0">
                <a:latin typeface="Calibri" pitchFamily="34" charset="0"/>
              </a:rPr>
              <a:t>             </a:t>
            </a:r>
            <a:r>
              <a:rPr lang="pt-BR" sz="1600" i="1" smtClean="0">
                <a:latin typeface="Calibri" pitchFamily="34" charset="0"/>
              </a:rPr>
              <a:t>else</a:t>
            </a:r>
          </a:p>
          <a:p>
            <a:pPr>
              <a:lnSpc>
                <a:spcPct val="80000"/>
              </a:lnSpc>
              <a:buFontTx/>
              <a:buNone/>
            </a:pPr>
            <a:r>
              <a:rPr lang="pt-BR" sz="1600" i="1" smtClean="0">
                <a:latin typeface="Calibri" pitchFamily="34" charset="0"/>
              </a:rPr>
              <a:t> 		</a:t>
            </a:r>
            <a:r>
              <a:rPr lang="en-US" sz="1600" i="1" smtClean="0">
                <a:latin typeface="Calibri" pitchFamily="34" charset="0"/>
              </a:rPr>
              <a:t>Console.WriteLine</a:t>
            </a:r>
            <a:r>
              <a:rPr lang="pt-BR" sz="1600" i="1" smtClean="0">
                <a:latin typeface="Calibri" pitchFamily="34" charset="0"/>
              </a:rPr>
              <a:t>(“Goomba”);</a:t>
            </a:r>
          </a:p>
          <a:p>
            <a:pPr>
              <a:lnSpc>
                <a:spcPct val="80000"/>
              </a:lnSpc>
              <a:buFontTx/>
              <a:buNone/>
            </a:pPr>
            <a:r>
              <a:rPr lang="pt-BR" sz="1600" i="1" smtClean="0">
                <a:latin typeface="Calibri" pitchFamily="34" charset="0"/>
              </a:rPr>
              <a:t>...</a:t>
            </a:r>
            <a:endParaRPr lang="pt-BR" sz="2800" smtClean="0">
              <a:latin typeface="Calibri" pitchFamily="34" charset="0"/>
            </a:endParaRPr>
          </a:p>
          <a:p>
            <a:pPr>
              <a:lnSpc>
                <a:spcPct val="80000"/>
              </a:lnSpc>
              <a:buFontTx/>
              <a:buNone/>
            </a:pPr>
            <a:endParaRPr lang="pt-BR" sz="2800" smtClean="0">
              <a:latin typeface="Calibri" pitchFamily="34" charset="0"/>
            </a:endParaRPr>
          </a:p>
          <a:p>
            <a:pPr>
              <a:lnSpc>
                <a:spcPct val="80000"/>
              </a:lnSpc>
              <a:buFontTx/>
              <a:buNone/>
            </a:pPr>
            <a:endParaRPr lang="pt-BR" sz="2400" smtClean="0">
              <a:latin typeface="Calibri" pitchFamily="34" charset="0"/>
            </a:endParaRPr>
          </a:p>
        </p:txBody>
      </p:sp>
      <p:sp>
        <p:nvSpPr>
          <p:cNvPr id="35843"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Condicionais</a:t>
            </a:r>
          </a:p>
        </p:txBody>
      </p:sp>
    </p:spTree>
    <p:extLst>
      <p:ext uri="{BB962C8B-B14F-4D97-AF65-F5344CB8AC3E}">
        <p14:creationId xmlns:p14="http://schemas.microsoft.com/office/powerpoint/2010/main" val="1731797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Interfaces gráficas</a:t>
            </a:r>
          </a:p>
        </p:txBody>
      </p:sp>
      <p:sp>
        <p:nvSpPr>
          <p:cNvPr id="8195" name="Rectangle 3"/>
          <p:cNvSpPr>
            <a:spLocks noGrp="1" noChangeArrowheads="1"/>
          </p:cNvSpPr>
          <p:nvPr>
            <p:ph type="subTitle" idx="1"/>
          </p:nvPr>
        </p:nvSpPr>
        <p:spPr bwMode="auto">
          <a:xfrm>
            <a:off x="684213" y="20605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400" dirty="0" smtClean="0"/>
              <a:t>As interfaces gráficas com o usuário são baseadas no mapeamento da tela em uma matriz de pontos acessíveis, imagens digitais (</a:t>
            </a:r>
            <a:r>
              <a:rPr lang="pt-BR" sz="2400" i="1" dirty="0" err="1" smtClean="0"/>
              <a:t>widgets</a:t>
            </a:r>
            <a:r>
              <a:rPr lang="pt-BR" sz="2400" dirty="0" smtClean="0"/>
              <a:t> ou componentes) que possuem funções específicas e estão posições específicas da tela (ícones, botões, barras, menus, links, janelas, </a:t>
            </a:r>
            <a:r>
              <a:rPr lang="pt-BR" sz="2400" dirty="0" err="1" smtClean="0"/>
              <a:t>etc</a:t>
            </a:r>
            <a:r>
              <a:rPr lang="pt-BR" sz="2400" dirty="0" smtClean="0"/>
              <a:t>) e um hardware que sirva de acesso de para os pontos da tela: mouse, teclado, tela </a:t>
            </a:r>
            <a:r>
              <a:rPr lang="pt-BR" sz="2400" i="1" dirty="0" err="1" smtClean="0"/>
              <a:t>touch-screen</a:t>
            </a:r>
            <a:r>
              <a:rPr lang="pt-BR" sz="2400" dirty="0" smtClean="0"/>
              <a:t>, caneta óptica, etc. Essa forma de interface é conhecida como WIMP (Windows, Ícones, Menus e Ponteiros).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bwMode="auto">
          <a:xfrm>
            <a:off x="611188" y="1989138"/>
            <a:ext cx="8062912" cy="425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pt-BR" sz="2400" smtClean="0">
                <a:latin typeface="Calibri" pitchFamily="34" charset="0"/>
              </a:rPr>
              <a:t>Especificamente nestes casos temos uma estrutura condicional mais elegante, o </a:t>
            </a:r>
            <a:r>
              <a:rPr lang="pt-BR" sz="2400" i="1" smtClean="0">
                <a:latin typeface="Calibri" pitchFamily="34" charset="0"/>
              </a:rPr>
              <a:t>switch</a:t>
            </a:r>
            <a:r>
              <a:rPr lang="pt-BR" sz="2400" smtClean="0">
                <a:latin typeface="Calibri" pitchFamily="34" charset="0"/>
              </a:rPr>
              <a:t>. </a:t>
            </a:r>
          </a:p>
          <a:p>
            <a:pPr>
              <a:lnSpc>
                <a:spcPct val="80000"/>
              </a:lnSpc>
              <a:buFontTx/>
              <a:buNone/>
            </a:pPr>
            <a:endParaRPr lang="pt-BR" sz="2400" smtClean="0">
              <a:latin typeface="Calibri" pitchFamily="34" charset="0"/>
            </a:endParaRPr>
          </a:p>
          <a:p>
            <a:pPr>
              <a:lnSpc>
                <a:spcPct val="80000"/>
              </a:lnSpc>
              <a:buFontTx/>
              <a:buNone/>
            </a:pPr>
            <a:r>
              <a:rPr lang="pt-BR" sz="2400" i="1" smtClean="0">
                <a:latin typeface="Calibri" pitchFamily="34" charset="0"/>
              </a:rPr>
              <a:t>switch (variável)</a:t>
            </a:r>
          </a:p>
          <a:p>
            <a:pPr>
              <a:lnSpc>
                <a:spcPct val="80000"/>
              </a:lnSpc>
              <a:buFontTx/>
              <a:buNone/>
            </a:pPr>
            <a:r>
              <a:rPr lang="pt-BR" sz="2400" i="1" smtClean="0">
                <a:latin typeface="Calibri" pitchFamily="34" charset="0"/>
              </a:rPr>
              <a:t>{</a:t>
            </a:r>
          </a:p>
          <a:p>
            <a:pPr>
              <a:lnSpc>
                <a:spcPct val="80000"/>
              </a:lnSpc>
              <a:buFontTx/>
              <a:buNone/>
            </a:pPr>
            <a:r>
              <a:rPr lang="pt-BR" sz="2400" i="1" smtClean="0">
                <a:latin typeface="Calibri" pitchFamily="34" charset="0"/>
              </a:rPr>
              <a:t>case valor1 : bloco de comandos1;break;</a:t>
            </a:r>
          </a:p>
          <a:p>
            <a:pPr>
              <a:lnSpc>
                <a:spcPct val="80000"/>
              </a:lnSpc>
              <a:buFontTx/>
              <a:buNone/>
            </a:pPr>
            <a:r>
              <a:rPr lang="pt-BR" sz="2400" i="1" smtClean="0">
                <a:latin typeface="Calibri" pitchFamily="34" charset="0"/>
              </a:rPr>
              <a:t>case valor2 : bloco de comandos2;break;</a:t>
            </a:r>
          </a:p>
          <a:p>
            <a:pPr>
              <a:lnSpc>
                <a:spcPct val="80000"/>
              </a:lnSpc>
              <a:buFontTx/>
              <a:buNone/>
            </a:pPr>
            <a:r>
              <a:rPr lang="pt-BR" sz="2400" i="1" smtClean="0">
                <a:latin typeface="Calibri" pitchFamily="34" charset="0"/>
              </a:rPr>
              <a:t>case valor3 : bloco de comandos3;break;</a:t>
            </a:r>
          </a:p>
          <a:p>
            <a:pPr>
              <a:lnSpc>
                <a:spcPct val="80000"/>
              </a:lnSpc>
              <a:buFontTx/>
              <a:buNone/>
            </a:pPr>
            <a:r>
              <a:rPr lang="pt-BR" sz="2400" i="1" smtClean="0">
                <a:latin typeface="Calibri" pitchFamily="34" charset="0"/>
              </a:rPr>
              <a:t>...</a:t>
            </a:r>
          </a:p>
          <a:p>
            <a:pPr>
              <a:lnSpc>
                <a:spcPct val="80000"/>
              </a:lnSpc>
              <a:buFontTx/>
              <a:buNone/>
            </a:pPr>
            <a:r>
              <a:rPr lang="pt-BR" sz="2400" i="1" smtClean="0">
                <a:latin typeface="Calibri" pitchFamily="34" charset="0"/>
              </a:rPr>
              <a:t>case valorn: bloco de comandosn;break;</a:t>
            </a:r>
          </a:p>
          <a:p>
            <a:pPr>
              <a:lnSpc>
                <a:spcPct val="80000"/>
              </a:lnSpc>
              <a:buFontTx/>
              <a:buNone/>
            </a:pPr>
            <a:r>
              <a:rPr lang="pt-BR" sz="2400" i="1" smtClean="0">
                <a:latin typeface="Calibri" pitchFamily="34" charset="0"/>
              </a:rPr>
              <a:t>default : bloco de comandos;break;</a:t>
            </a:r>
          </a:p>
          <a:p>
            <a:pPr>
              <a:lnSpc>
                <a:spcPct val="80000"/>
              </a:lnSpc>
              <a:buFontTx/>
              <a:buNone/>
            </a:pPr>
            <a:r>
              <a:rPr lang="pt-BR" sz="2400" i="1" smtClean="0">
                <a:latin typeface="Calibri" pitchFamily="34" charset="0"/>
              </a:rPr>
              <a:t>}</a:t>
            </a:r>
            <a:endParaRPr lang="pt-BR" sz="4400" smtClean="0">
              <a:latin typeface="Calibri" pitchFamily="34" charset="0"/>
            </a:endParaRPr>
          </a:p>
          <a:p>
            <a:pPr>
              <a:lnSpc>
                <a:spcPct val="80000"/>
              </a:lnSpc>
              <a:buFontTx/>
              <a:buNone/>
            </a:pPr>
            <a:endParaRPr lang="pt-BR" sz="4000" smtClean="0">
              <a:latin typeface="Calibri" pitchFamily="34" charset="0"/>
            </a:endParaRPr>
          </a:p>
        </p:txBody>
      </p:sp>
      <p:sp>
        <p:nvSpPr>
          <p:cNvPr id="36867"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Condicionais</a:t>
            </a:r>
          </a:p>
        </p:txBody>
      </p:sp>
    </p:spTree>
    <p:extLst>
      <p:ext uri="{BB962C8B-B14F-4D97-AF65-F5344CB8AC3E}">
        <p14:creationId xmlns:p14="http://schemas.microsoft.com/office/powerpoint/2010/main" val="19145599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xfrm>
            <a:off x="611188" y="1989138"/>
            <a:ext cx="8062912" cy="425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Tx/>
              <a:buNone/>
            </a:pPr>
            <a:r>
              <a:rPr lang="pt-BR" sz="2400" smtClean="0">
                <a:latin typeface="Calibri" pitchFamily="34" charset="0"/>
              </a:rPr>
              <a:t>Para o problema anterior teríamos: </a:t>
            </a:r>
          </a:p>
          <a:p>
            <a:pPr>
              <a:lnSpc>
                <a:spcPct val="80000"/>
              </a:lnSpc>
              <a:buFontTx/>
              <a:buNone/>
            </a:pPr>
            <a:endParaRPr lang="pt-BR" sz="2400" smtClean="0">
              <a:latin typeface="Calibri" pitchFamily="34" charset="0"/>
            </a:endParaRPr>
          </a:p>
          <a:p>
            <a:pPr>
              <a:lnSpc>
                <a:spcPct val="80000"/>
              </a:lnSpc>
              <a:buFontTx/>
              <a:buNone/>
            </a:pPr>
            <a:r>
              <a:rPr lang="en-US" sz="2000" i="1" smtClean="0">
                <a:latin typeface="Courier new" pitchFamily="49" charset="0"/>
                <a:ea typeface="Courier new" pitchFamily="49" charset="0"/>
                <a:cs typeface="Courier new" pitchFamily="49" charset="0"/>
              </a:rPr>
              <a:t>…</a:t>
            </a:r>
          </a:p>
          <a:p>
            <a:pPr>
              <a:lnSpc>
                <a:spcPct val="80000"/>
              </a:lnSpc>
              <a:buFontTx/>
              <a:buNone/>
            </a:pPr>
            <a:r>
              <a:rPr lang="en-US" sz="2000" i="1" smtClean="0">
                <a:latin typeface="Courier new" pitchFamily="49" charset="0"/>
                <a:ea typeface="Courier new" pitchFamily="49" charset="0"/>
                <a:cs typeface="Courier new" pitchFamily="49" charset="0"/>
              </a:rPr>
              <a:t>switch (codigo)</a:t>
            </a:r>
          </a:p>
          <a:p>
            <a:pPr>
              <a:lnSpc>
                <a:spcPct val="80000"/>
              </a:lnSpc>
              <a:buFontTx/>
              <a:buNone/>
            </a:pPr>
            <a:r>
              <a:rPr lang="en-US" sz="2000" i="1" smtClean="0">
                <a:latin typeface="Courier new" pitchFamily="49" charset="0"/>
                <a:ea typeface="Courier new" pitchFamily="49" charset="0"/>
                <a:cs typeface="Courier new" pitchFamily="49" charset="0"/>
              </a:rPr>
              <a:t>{</a:t>
            </a:r>
          </a:p>
          <a:p>
            <a:pPr lvl="1">
              <a:lnSpc>
                <a:spcPct val="80000"/>
              </a:lnSpc>
              <a:buFontTx/>
              <a:buNone/>
            </a:pPr>
            <a:r>
              <a:rPr lang="en-US" sz="1600" i="1" smtClean="0">
                <a:latin typeface="Courier new" pitchFamily="49" charset="0"/>
                <a:ea typeface="Courier new" pitchFamily="49" charset="0"/>
                <a:cs typeface="Courier new" pitchFamily="49" charset="0"/>
              </a:rPr>
              <a:t> case 1: Console.WriteLine(“Bowser”);break;</a:t>
            </a:r>
          </a:p>
          <a:p>
            <a:pPr lvl="1">
              <a:lnSpc>
                <a:spcPct val="80000"/>
              </a:lnSpc>
              <a:buFontTx/>
              <a:buNone/>
            </a:pPr>
            <a:r>
              <a:rPr lang="en-US" sz="1600" i="1" smtClean="0">
                <a:latin typeface="Courier new" pitchFamily="49" charset="0"/>
                <a:ea typeface="Courier new" pitchFamily="49" charset="0"/>
                <a:cs typeface="Courier new" pitchFamily="49" charset="0"/>
              </a:rPr>
              <a:t> case 2: Console.WriteLine(“Hammer Brother”);break;</a:t>
            </a:r>
          </a:p>
          <a:p>
            <a:pPr lvl="1">
              <a:lnSpc>
                <a:spcPct val="80000"/>
              </a:lnSpc>
              <a:buFontTx/>
              <a:buNone/>
            </a:pPr>
            <a:r>
              <a:rPr lang="en-US" sz="1600" i="1" smtClean="0">
                <a:latin typeface="Courier new" pitchFamily="49" charset="0"/>
                <a:ea typeface="Courier new" pitchFamily="49" charset="0"/>
                <a:cs typeface="Courier new" pitchFamily="49" charset="0"/>
              </a:rPr>
              <a:t> case 3: Console.WriteLine(“Piranha Plant”);break;</a:t>
            </a:r>
          </a:p>
          <a:p>
            <a:pPr lvl="1">
              <a:lnSpc>
                <a:spcPct val="80000"/>
              </a:lnSpc>
              <a:buFontTx/>
              <a:buNone/>
            </a:pPr>
            <a:r>
              <a:rPr lang="en-US" sz="1600" i="1" smtClean="0">
                <a:latin typeface="Courier new" pitchFamily="49" charset="0"/>
                <a:ea typeface="Courier new" pitchFamily="49" charset="0"/>
                <a:cs typeface="Courier new" pitchFamily="49" charset="0"/>
              </a:rPr>
              <a:t> case 4: Console.WriteLine(“Koopa Paratroopa”);break;</a:t>
            </a:r>
          </a:p>
          <a:p>
            <a:pPr lvl="1">
              <a:lnSpc>
                <a:spcPct val="80000"/>
              </a:lnSpc>
              <a:buFontTx/>
              <a:buNone/>
            </a:pPr>
            <a:r>
              <a:rPr lang="en-US" sz="1600" i="1" smtClean="0">
                <a:latin typeface="Courier new" pitchFamily="49" charset="0"/>
                <a:ea typeface="Courier new" pitchFamily="49" charset="0"/>
                <a:cs typeface="Courier new" pitchFamily="49" charset="0"/>
              </a:rPr>
              <a:t> case 5: Console.WriteLine(“Koopa Troopa”);break;</a:t>
            </a:r>
          </a:p>
          <a:p>
            <a:pPr lvl="1">
              <a:lnSpc>
                <a:spcPct val="80000"/>
              </a:lnSpc>
              <a:buFontTx/>
              <a:buNone/>
            </a:pPr>
            <a:r>
              <a:rPr lang="en-US" sz="1600" i="1" smtClean="0">
                <a:latin typeface="Courier new" pitchFamily="49" charset="0"/>
                <a:ea typeface="Courier new" pitchFamily="49" charset="0"/>
                <a:cs typeface="Courier new" pitchFamily="49" charset="0"/>
              </a:rPr>
              <a:t> </a:t>
            </a:r>
            <a:r>
              <a:rPr lang="pt-BR" sz="1600" i="1" smtClean="0">
                <a:latin typeface="Courier new" pitchFamily="49" charset="0"/>
                <a:ea typeface="Courier new" pitchFamily="49" charset="0"/>
                <a:cs typeface="Courier new" pitchFamily="49" charset="0"/>
              </a:rPr>
              <a:t>default : </a:t>
            </a:r>
            <a:r>
              <a:rPr lang="en-US" sz="1600" i="1" smtClean="0">
                <a:latin typeface="Courier new" pitchFamily="49" charset="0"/>
                <a:ea typeface="Courier new" pitchFamily="49" charset="0"/>
                <a:cs typeface="Courier new" pitchFamily="49" charset="0"/>
              </a:rPr>
              <a:t>Console.WriteLine</a:t>
            </a:r>
            <a:r>
              <a:rPr lang="pt-BR" sz="1600" i="1" smtClean="0">
                <a:latin typeface="Courier new" pitchFamily="49" charset="0"/>
                <a:ea typeface="Courier new" pitchFamily="49" charset="0"/>
                <a:cs typeface="Courier new" pitchFamily="49" charset="0"/>
              </a:rPr>
              <a:t>(“Goomba”);</a:t>
            </a:r>
          </a:p>
          <a:p>
            <a:pPr>
              <a:lnSpc>
                <a:spcPct val="80000"/>
              </a:lnSpc>
              <a:buFontTx/>
              <a:buNone/>
            </a:pPr>
            <a:r>
              <a:rPr lang="pt-BR" sz="2000" i="1" smtClean="0">
                <a:latin typeface="Courier new" pitchFamily="49" charset="0"/>
                <a:ea typeface="Courier new" pitchFamily="49" charset="0"/>
                <a:cs typeface="Courier new" pitchFamily="49" charset="0"/>
              </a:rPr>
              <a:t>}</a:t>
            </a:r>
          </a:p>
          <a:p>
            <a:pPr>
              <a:lnSpc>
                <a:spcPct val="80000"/>
              </a:lnSpc>
              <a:buFontTx/>
              <a:buNone/>
            </a:pPr>
            <a:r>
              <a:rPr lang="pt-BR" sz="2000" i="1" smtClean="0">
                <a:latin typeface="Courier new" pitchFamily="49" charset="0"/>
                <a:ea typeface="Courier new" pitchFamily="49" charset="0"/>
                <a:cs typeface="Courier new" pitchFamily="49" charset="0"/>
              </a:rPr>
              <a:t>...</a:t>
            </a:r>
          </a:p>
        </p:txBody>
      </p:sp>
      <p:sp>
        <p:nvSpPr>
          <p:cNvPr id="37891"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latin typeface="Calibri" pitchFamily="34" charset="0"/>
              </a:rPr>
              <a:t>Condicionais</a:t>
            </a:r>
          </a:p>
        </p:txBody>
      </p:sp>
    </p:spTree>
    <p:extLst>
      <p:ext uri="{BB962C8B-B14F-4D97-AF65-F5344CB8AC3E}">
        <p14:creationId xmlns:p14="http://schemas.microsoft.com/office/powerpoint/2010/main" val="19387407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Random</a:t>
            </a:r>
          </a:p>
        </p:txBody>
      </p:sp>
      <p:sp>
        <p:nvSpPr>
          <p:cNvPr id="38915" name="Rectangle 3"/>
          <p:cNvSpPr>
            <a:spLocks noGrp="1" noChangeArrowheads="1"/>
          </p:cNvSpPr>
          <p:nvPr>
            <p:ph type="subTitle" idx="1"/>
          </p:nvPr>
        </p:nvSpPr>
        <p:spPr bwMode="auto">
          <a:xfrm>
            <a:off x="107950" y="2060575"/>
            <a:ext cx="89281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000" dirty="0" smtClean="0"/>
              <a:t>O código abaixo mostra como faremos para definir randomicamente a escolha do computador. </a:t>
            </a:r>
          </a:p>
          <a:p>
            <a:pPr algn="just"/>
            <a:endParaRPr lang="pt-BR" sz="2000" dirty="0" smtClean="0"/>
          </a:p>
          <a:p>
            <a:pPr algn="just"/>
            <a:r>
              <a:rPr lang="pt-BR" sz="1600" dirty="0" err="1" smtClean="0">
                <a:latin typeface="Courier new" pitchFamily="49" charset="0"/>
                <a:ea typeface="Courier new" pitchFamily="49" charset="0"/>
                <a:cs typeface="Courier new" pitchFamily="49" charset="0"/>
              </a:rPr>
              <a:t>Random</a:t>
            </a:r>
            <a:r>
              <a:rPr lang="pt-BR" sz="1600" dirty="0" smtClean="0">
                <a:latin typeface="Courier new" pitchFamily="49" charset="0"/>
                <a:ea typeface="Courier new" pitchFamily="49" charset="0"/>
                <a:cs typeface="Courier new" pitchFamily="49" charset="0"/>
              </a:rPr>
              <a:t> </a:t>
            </a:r>
            <a:r>
              <a:rPr lang="pt-BR" sz="1600" dirty="0" err="1" smtClean="0">
                <a:latin typeface="Courier new" pitchFamily="49" charset="0"/>
                <a:ea typeface="Courier new" pitchFamily="49" charset="0"/>
                <a:cs typeface="Courier new" pitchFamily="49" charset="0"/>
              </a:rPr>
              <a:t>rndVariavel</a:t>
            </a:r>
            <a:r>
              <a:rPr lang="pt-BR" sz="1600" dirty="0" smtClean="0">
                <a:latin typeface="Courier new" pitchFamily="49" charset="0"/>
                <a:ea typeface="Courier new" pitchFamily="49" charset="0"/>
                <a:cs typeface="Courier new" pitchFamily="49" charset="0"/>
              </a:rPr>
              <a:t>; </a:t>
            </a:r>
          </a:p>
          <a:p>
            <a:pPr algn="just"/>
            <a:endParaRPr lang="pt-BR" sz="1600" dirty="0" smtClean="0">
              <a:latin typeface="Courier new" pitchFamily="49" charset="0"/>
              <a:ea typeface="Courier new" pitchFamily="49" charset="0"/>
              <a:cs typeface="Courier new" pitchFamily="49" charset="0"/>
            </a:endParaRPr>
          </a:p>
          <a:p>
            <a:pPr algn="l"/>
            <a:r>
              <a:rPr lang="pt-BR" sz="1400" dirty="0" smtClean="0">
                <a:latin typeface="Courier new" pitchFamily="49" charset="0"/>
                <a:ea typeface="Courier new" pitchFamily="49" charset="0"/>
                <a:cs typeface="Courier new" pitchFamily="49" charset="0"/>
              </a:rPr>
              <a:t>//definindo a escolha do computador</a:t>
            </a:r>
          </a:p>
          <a:p>
            <a:pPr algn="l"/>
            <a:r>
              <a:rPr lang="pt-BR" sz="1400" dirty="0" err="1" smtClean="0">
                <a:latin typeface="Courier new" pitchFamily="49" charset="0"/>
                <a:ea typeface="Courier new" pitchFamily="49" charset="0"/>
                <a:cs typeface="Courier new" pitchFamily="49" charset="0"/>
              </a:rPr>
              <a:t>rndVariavel</a:t>
            </a:r>
            <a:r>
              <a:rPr lang="pt-BR" sz="1400" dirty="0" smtClean="0">
                <a:latin typeface="Courier new" pitchFamily="49" charset="0"/>
                <a:ea typeface="Courier new" pitchFamily="49" charset="0"/>
                <a:cs typeface="Courier new" pitchFamily="49" charset="0"/>
              </a:rPr>
              <a:t> = new </a:t>
            </a:r>
            <a:r>
              <a:rPr lang="pt-BR" sz="1400" dirty="0" err="1" smtClean="0">
                <a:latin typeface="Courier new" pitchFamily="49" charset="0"/>
                <a:ea typeface="Courier new" pitchFamily="49" charset="0"/>
                <a:cs typeface="Courier new" pitchFamily="49" charset="0"/>
              </a:rPr>
              <a:t>Random</a:t>
            </a:r>
            <a:r>
              <a:rPr lang="pt-BR" sz="1400" dirty="0" smtClean="0">
                <a:latin typeface="Courier new" pitchFamily="49" charset="0"/>
                <a:ea typeface="Courier new" pitchFamily="49" charset="0"/>
                <a:cs typeface="Courier new" pitchFamily="49" charset="0"/>
              </a:rPr>
              <a:t>();</a:t>
            </a:r>
          </a:p>
          <a:p>
            <a:pPr algn="l"/>
            <a:r>
              <a:rPr lang="pt-BR" sz="1400" dirty="0" err="1">
                <a:latin typeface="Courier new" pitchFamily="49" charset="0"/>
                <a:ea typeface="Courier new" pitchFamily="49" charset="0"/>
                <a:cs typeface="Courier new" pitchFamily="49" charset="0"/>
              </a:rPr>
              <a:t>i</a:t>
            </a:r>
            <a:r>
              <a:rPr lang="pt-BR" sz="1400" dirty="0" err="1" smtClean="0">
                <a:latin typeface="Courier new" pitchFamily="49" charset="0"/>
                <a:ea typeface="Courier new" pitchFamily="49" charset="0"/>
                <a:cs typeface="Courier new" pitchFamily="49" charset="0"/>
              </a:rPr>
              <a:t>nt</a:t>
            </a:r>
            <a:r>
              <a:rPr lang="pt-BR" sz="1400" dirty="0" smtClean="0">
                <a:latin typeface="Courier new" pitchFamily="49" charset="0"/>
                <a:ea typeface="Courier new" pitchFamily="49" charset="0"/>
                <a:cs typeface="Courier new" pitchFamily="49" charset="0"/>
              </a:rPr>
              <a:t> Valor = </a:t>
            </a:r>
            <a:r>
              <a:rPr lang="pt-BR" sz="1400" dirty="0" err="1" smtClean="0">
                <a:latin typeface="Courier new" pitchFamily="49" charset="0"/>
                <a:ea typeface="Courier new" pitchFamily="49" charset="0"/>
                <a:cs typeface="Courier new" pitchFamily="49" charset="0"/>
              </a:rPr>
              <a:t>rndVariavel.Next</a:t>
            </a:r>
            <a:r>
              <a:rPr lang="pt-BR" sz="1400" dirty="0" smtClean="0">
                <a:latin typeface="Courier new" pitchFamily="49" charset="0"/>
                <a:ea typeface="Courier new" pitchFamily="49" charset="0"/>
                <a:cs typeface="Courier new" pitchFamily="49" charset="0"/>
              </a:rPr>
              <a:t>(</a:t>
            </a:r>
            <a:r>
              <a:rPr lang="pt-BR" sz="1400" dirty="0" err="1" smtClean="0">
                <a:latin typeface="Courier new" pitchFamily="49" charset="0"/>
                <a:ea typeface="Courier new" pitchFamily="49" charset="0"/>
                <a:cs typeface="Courier new" pitchFamily="49" charset="0"/>
              </a:rPr>
              <a:t>menor_Valor</a:t>
            </a:r>
            <a:r>
              <a:rPr lang="pt-BR" sz="1400" dirty="0" smtClean="0">
                <a:latin typeface="Courier new" pitchFamily="49" charset="0"/>
                <a:ea typeface="Courier new" pitchFamily="49" charset="0"/>
                <a:cs typeface="Courier new" pitchFamily="49" charset="0"/>
              </a:rPr>
              <a:t>, </a:t>
            </a:r>
            <a:r>
              <a:rPr lang="pt-BR" sz="1400" dirty="0" err="1" smtClean="0">
                <a:latin typeface="Courier new" pitchFamily="49" charset="0"/>
                <a:ea typeface="Courier new" pitchFamily="49" charset="0"/>
                <a:cs typeface="Courier new" pitchFamily="49" charset="0"/>
              </a:rPr>
              <a:t>maior_Valor</a:t>
            </a:r>
            <a:r>
              <a:rPr lang="pt-BR" sz="1400" dirty="0" smtClean="0">
                <a:latin typeface="Courier new" pitchFamily="49" charset="0"/>
                <a:ea typeface="Courier new" pitchFamily="49" charset="0"/>
                <a:cs typeface="Courier new" pitchFamily="49" charset="0"/>
              </a:rPr>
              <a:t>);</a:t>
            </a:r>
          </a:p>
          <a:p>
            <a:pPr algn="just"/>
            <a:r>
              <a:rPr lang="pt-BR" sz="2000" dirty="0" smtClean="0"/>
              <a:t> </a:t>
            </a:r>
          </a:p>
          <a:p>
            <a:pPr algn="just"/>
            <a:r>
              <a:rPr lang="pt-BR" sz="2000" dirty="0" smtClean="0"/>
              <a:t>Em primeiro lugar criamos um objeto do tipo </a:t>
            </a:r>
            <a:r>
              <a:rPr lang="pt-BR" sz="2000" dirty="0" err="1" smtClean="0"/>
              <a:t>Random</a:t>
            </a:r>
            <a:r>
              <a:rPr lang="pt-BR" sz="2000" dirty="0" smtClean="0"/>
              <a:t> e o atribuímos a variável </a:t>
            </a:r>
            <a:r>
              <a:rPr lang="pt-BR" sz="2000" dirty="0" err="1">
                <a:latin typeface="Courier new" pitchFamily="49" charset="0"/>
                <a:ea typeface="Courier new" pitchFamily="49" charset="0"/>
                <a:cs typeface="Courier new" pitchFamily="49" charset="0"/>
              </a:rPr>
              <a:t>rndVariavel</a:t>
            </a:r>
            <a:r>
              <a:rPr lang="pt-BR" sz="2000" dirty="0" smtClean="0"/>
              <a:t>. Esse objeto nos possibilitará gerar o número da escolha do computador. Utilizamos para isso o método </a:t>
            </a:r>
            <a:r>
              <a:rPr lang="pt-BR" sz="2000" b="1" dirty="0" smtClean="0"/>
              <a:t>Next</a:t>
            </a:r>
            <a:r>
              <a:rPr lang="pt-BR" sz="2000" dirty="0" smtClean="0"/>
              <a:t> que permite que seja escolhido um número inteiro compreendido entre o menor valor e o maior valor (esse não incluído). </a:t>
            </a:r>
          </a:p>
        </p:txBody>
      </p:sp>
    </p:spTree>
    <p:extLst>
      <p:ext uri="{BB962C8B-B14F-4D97-AF65-F5344CB8AC3E}">
        <p14:creationId xmlns:p14="http://schemas.microsoft.com/office/powerpoint/2010/main" val="27580656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23850" y="188913"/>
            <a:ext cx="695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sz="4400">
                <a:solidFill>
                  <a:srgbClr val="FFFFFF"/>
                </a:solidFill>
                <a:latin typeface="Orator" charset="0"/>
              </a:rPr>
              <a:t>Exercício</a:t>
            </a:r>
          </a:p>
        </p:txBody>
      </p:sp>
      <p:sp>
        <p:nvSpPr>
          <p:cNvPr id="39939" name="Inhaltsplatzhalter 2"/>
          <p:cNvSpPr txBox="1">
            <a:spLocks/>
          </p:cNvSpPr>
          <p:nvPr/>
        </p:nvSpPr>
        <p:spPr bwMode="auto">
          <a:xfrm>
            <a:off x="250825" y="2133600"/>
            <a:ext cx="846455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pt-BR">
              <a:latin typeface="Calibri" pitchFamily="34" charset="0"/>
            </a:endParaRPr>
          </a:p>
        </p:txBody>
      </p:sp>
      <p:sp>
        <p:nvSpPr>
          <p:cNvPr id="39940" name="Espaço Reservado para Texto 2"/>
          <p:cNvSpPr>
            <a:spLocks noGrp="1"/>
          </p:cNvSpPr>
          <p:nvPr>
            <p:ph type="body" sz="half" idx="1"/>
          </p:nvPr>
        </p:nvSpPr>
        <p:spPr bwMode="auto">
          <a:xfrm>
            <a:off x="444500" y="2133600"/>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pt-BR" sz="2000" smtClean="0">
                <a:latin typeface="Calibri" pitchFamily="34" charset="0"/>
              </a:rPr>
              <a:t>Implemente um jogo de chance em que o jogador tenha que escolher dentre 3 opções e que cada opção retorne se ele acertou ou errou. A cada tentativa, o jogo deve gerar uma nova resposta correta. Se o jogador errar, o programa também deve retornar qual era a opção correta.</a:t>
            </a:r>
          </a:p>
          <a:p>
            <a:pPr marL="0" indent="0" eaLnBrk="1" hangingPunct="1">
              <a:buFontTx/>
              <a:buNone/>
            </a:pPr>
            <a:endParaRPr lang="pt-BR" sz="2000" smtClean="0">
              <a:latin typeface="Calibri" pitchFamily="34" charset="0"/>
            </a:endParaRPr>
          </a:p>
          <a:p>
            <a:pPr marL="0" indent="0" eaLnBrk="1" hangingPunct="1">
              <a:buFontTx/>
              <a:buNone/>
            </a:pPr>
            <a:r>
              <a:rPr lang="en-US" sz="2000" b="1" smtClean="0">
                <a:latin typeface="Calibri" pitchFamily="34" charset="0"/>
              </a:rPr>
              <a:t>Dica:</a:t>
            </a:r>
            <a:r>
              <a:rPr lang="en-US" sz="2000" smtClean="0">
                <a:latin typeface="Calibri" pitchFamily="34" charset="0"/>
              </a:rPr>
              <a:t> Primeiro faça um botão funcionar, depois ficará mais simples copiar a solução para os demais botões.</a:t>
            </a:r>
            <a:endParaRPr lang="pt-BR" sz="2000" b="1" smtClean="0">
              <a:latin typeface="Calibri" pitchFamily="34" charset="0"/>
            </a:endParaRPr>
          </a:p>
        </p:txBody>
      </p:sp>
      <p:pic>
        <p:nvPicPr>
          <p:cNvPr id="2" name="Espaço Reservado para Conteúdo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108259"/>
            <a:ext cx="4038600" cy="3509844"/>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8937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23850" y="188913"/>
            <a:ext cx="695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sz="4400">
                <a:solidFill>
                  <a:srgbClr val="FFFFFF"/>
                </a:solidFill>
                <a:latin typeface="Orator" charset="0"/>
              </a:rPr>
              <a:t>Exercício</a:t>
            </a:r>
          </a:p>
        </p:txBody>
      </p:sp>
      <p:sp>
        <p:nvSpPr>
          <p:cNvPr id="40963" name="Inhaltsplatzhalter 2"/>
          <p:cNvSpPr txBox="1">
            <a:spLocks/>
          </p:cNvSpPr>
          <p:nvPr/>
        </p:nvSpPr>
        <p:spPr bwMode="auto">
          <a:xfrm>
            <a:off x="250825" y="2133600"/>
            <a:ext cx="846455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pt-BR">
              <a:latin typeface="Calibri" pitchFamily="34" charset="0"/>
            </a:endParaRPr>
          </a:p>
        </p:txBody>
      </p:sp>
      <p:sp>
        <p:nvSpPr>
          <p:cNvPr id="40964" name="Espaço Reservado para Texto 2"/>
          <p:cNvSpPr>
            <a:spLocks noGrp="1"/>
          </p:cNvSpPr>
          <p:nvPr>
            <p:ph type="body" sz="half" idx="1"/>
          </p:nvPr>
        </p:nvSpPr>
        <p:spPr bwMode="auto">
          <a:xfrm>
            <a:off x="444500" y="2852738"/>
            <a:ext cx="4038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pt-BR" sz="2000" smtClean="0">
                <a:latin typeface="Calibri" pitchFamily="34" charset="0"/>
              </a:rPr>
              <a:t>Melhore o código do jogo anterior deixando-o mais limpo e flexível.</a:t>
            </a:r>
          </a:p>
          <a:p>
            <a:pPr marL="0" indent="0" eaLnBrk="1" hangingPunct="1">
              <a:buFontTx/>
              <a:buNone/>
            </a:pPr>
            <a:endParaRPr lang="pt-BR" sz="2000" smtClean="0">
              <a:latin typeface="Calibri" pitchFamily="34" charset="0"/>
            </a:endParaRPr>
          </a:p>
          <a:p>
            <a:pPr marL="0" indent="0" eaLnBrk="1" hangingPunct="1">
              <a:buFontTx/>
              <a:buNone/>
            </a:pPr>
            <a:r>
              <a:rPr lang="pt-BR" sz="2000" b="1" smtClean="0">
                <a:latin typeface="Calibri" pitchFamily="34" charset="0"/>
              </a:rPr>
              <a:t>Dica: </a:t>
            </a:r>
            <a:r>
              <a:rPr lang="pt-BR" sz="2000" smtClean="0">
                <a:latin typeface="Calibri" pitchFamily="34" charset="0"/>
              </a:rPr>
              <a:t>Lembrem-se do que vimos hoje: </a:t>
            </a:r>
            <a:r>
              <a:rPr lang="pt-BR" sz="2000" i="1" smtClean="0">
                <a:latin typeface="Calibri" pitchFamily="34" charset="0"/>
              </a:rPr>
              <a:t>switch</a:t>
            </a:r>
            <a:r>
              <a:rPr lang="pt-BR" sz="2000" smtClean="0">
                <a:latin typeface="Calibri" pitchFamily="34" charset="0"/>
              </a:rPr>
              <a:t> e </a:t>
            </a:r>
            <a:r>
              <a:rPr lang="pt-BR" sz="2000" i="1" smtClean="0">
                <a:latin typeface="Calibri" pitchFamily="34" charset="0"/>
              </a:rPr>
              <a:t>constantes</a:t>
            </a:r>
            <a:r>
              <a:rPr lang="pt-BR" sz="2000" smtClean="0">
                <a:latin typeface="Calibri" pitchFamily="34" charset="0"/>
              </a:rPr>
              <a:t> ajudarão muito a limpar seu código.</a:t>
            </a:r>
          </a:p>
        </p:txBody>
      </p:sp>
      <p:pic>
        <p:nvPicPr>
          <p:cNvPr id="2" name="Espaço Reservado para Conteúdo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361327"/>
            <a:ext cx="4038600" cy="3003708"/>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3426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23850" y="188913"/>
            <a:ext cx="6959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buClr>
                <a:srgbClr val="FFFFFF"/>
              </a:buClr>
              <a:buFont typeface="Orator" charset="0"/>
              <a:buNone/>
            </a:pPr>
            <a:r>
              <a:rPr lang="en-GB" sz="4400">
                <a:solidFill>
                  <a:srgbClr val="FFFFFF"/>
                </a:solidFill>
                <a:latin typeface="Orator" charset="0"/>
              </a:rPr>
              <a:t>Exercício</a:t>
            </a:r>
          </a:p>
        </p:txBody>
      </p:sp>
      <p:sp>
        <p:nvSpPr>
          <p:cNvPr id="41987" name="Inhaltsplatzhalter 2"/>
          <p:cNvSpPr txBox="1">
            <a:spLocks/>
          </p:cNvSpPr>
          <p:nvPr/>
        </p:nvSpPr>
        <p:spPr bwMode="auto">
          <a:xfrm>
            <a:off x="250825" y="2133600"/>
            <a:ext cx="846455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pt-BR">
              <a:latin typeface="Calibri" pitchFamily="34" charset="0"/>
            </a:endParaRPr>
          </a:p>
        </p:txBody>
      </p:sp>
      <p:sp>
        <p:nvSpPr>
          <p:cNvPr id="41988" name="Espaço Reservado para Texto 2"/>
          <p:cNvSpPr>
            <a:spLocks noGrp="1"/>
          </p:cNvSpPr>
          <p:nvPr>
            <p:ph type="body" sz="half" idx="1"/>
          </p:nvPr>
        </p:nvSpPr>
        <p:spPr bwMode="auto">
          <a:xfrm>
            <a:off x="444500" y="2852738"/>
            <a:ext cx="4038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pt-BR" sz="2000" smtClean="0">
                <a:latin typeface="Calibri" pitchFamily="34" charset="0"/>
              </a:rPr>
              <a:t>Faça este mesmo jogo dizer não somente se o valor atual está correto mas se era ou não o mesmo valor da vez passada e agora com 7 botões.</a:t>
            </a:r>
          </a:p>
          <a:p>
            <a:pPr marL="0" indent="0" eaLnBrk="1" hangingPunct="1">
              <a:buFontTx/>
              <a:buNone/>
            </a:pPr>
            <a:endParaRPr lang="pt-BR" sz="2000" smtClean="0">
              <a:latin typeface="Calibri" pitchFamily="34" charset="0"/>
            </a:endParaRPr>
          </a:p>
          <a:p>
            <a:pPr marL="0" indent="0" eaLnBrk="1" hangingPunct="1">
              <a:buFontTx/>
              <a:buNone/>
            </a:pPr>
            <a:r>
              <a:rPr lang="en-US" sz="2000" b="1" smtClean="0">
                <a:latin typeface="Calibri" pitchFamily="34" charset="0"/>
              </a:rPr>
              <a:t>Dica: </a:t>
            </a:r>
            <a:r>
              <a:rPr lang="en-US" sz="2000" smtClean="0">
                <a:latin typeface="Calibri" pitchFamily="34" charset="0"/>
              </a:rPr>
              <a:t> Cuidado ao tentar reaproveitar os botões e códigos dos exercícios anteriores.</a:t>
            </a:r>
          </a:p>
          <a:p>
            <a:pPr marL="0" indent="0" eaLnBrk="1" hangingPunct="1">
              <a:buFontTx/>
              <a:buNone/>
            </a:pPr>
            <a:r>
              <a:rPr lang="en-US" sz="2000" b="1" smtClean="0">
                <a:latin typeface="Calibri" pitchFamily="34" charset="0"/>
              </a:rPr>
              <a:t>Dica2: </a:t>
            </a:r>
            <a:r>
              <a:rPr lang="en-US" sz="2000" smtClean="0">
                <a:latin typeface="Calibri" pitchFamily="34" charset="0"/>
              </a:rPr>
              <a:t>Será que era necessário todo esse número de linhas de código? Não percam as próximas aulas!</a:t>
            </a:r>
            <a:endParaRPr lang="pt-BR" sz="2000" b="1" smtClean="0">
              <a:latin typeface="Calibri" pitchFamily="34" charset="0"/>
            </a:endParaRPr>
          </a:p>
        </p:txBody>
      </p:sp>
      <p:pic>
        <p:nvPicPr>
          <p:cNvPr id="2" name="Espaço Reservado para Conteúdo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2361327"/>
            <a:ext cx="4038600" cy="3003708"/>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494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Revisão</a:t>
            </a:r>
          </a:p>
        </p:txBody>
      </p:sp>
      <p:graphicFrame>
        <p:nvGraphicFramePr>
          <p:cNvPr id="2" name="Diagrama 1"/>
          <p:cNvGraphicFramePr/>
          <p:nvPr/>
        </p:nvGraphicFramePr>
        <p:xfrm>
          <a:off x="611188" y="2133600"/>
          <a:ext cx="7848600" cy="4321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9364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5123" name="Rectangle 3"/>
          <p:cNvSpPr>
            <a:spLocks noGrp="1" noChangeArrowheads="1"/>
          </p:cNvSpPr>
          <p:nvPr>
            <p:ph type="subTitle" idx="1"/>
          </p:nvPr>
        </p:nvSpPr>
        <p:spPr bwMode="auto">
          <a:xfrm>
            <a:off x="611188" y="2133600"/>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400" smtClean="0"/>
              <a:t>Antes de começarmos, porém, o projeto e a programação da aplicação, devemos fazer uma análise de nossas atividades. Para isso, façamos primeiramente um exercício de análise para construir o Diagrama de Casos de Uso e o Diagrama de tarefas (fluxograma) da aplicação </a:t>
            </a:r>
          </a:p>
          <a:p>
            <a:pPr algn="just"/>
            <a:endParaRPr lang="pt-BR" sz="2400" smtClean="0"/>
          </a:p>
        </p:txBody>
      </p:sp>
    </p:spTree>
    <p:extLst>
      <p:ext uri="{BB962C8B-B14F-4D97-AF65-F5344CB8AC3E}">
        <p14:creationId xmlns:p14="http://schemas.microsoft.com/office/powerpoint/2010/main" val="34540731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61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BR"/>
          </a:p>
        </p:txBody>
      </p:sp>
      <p:graphicFrame>
        <p:nvGraphicFramePr>
          <p:cNvPr id="6148" name="Object 1"/>
          <p:cNvGraphicFramePr>
            <a:graphicFrameLocks noChangeAspect="1"/>
          </p:cNvGraphicFramePr>
          <p:nvPr/>
        </p:nvGraphicFramePr>
        <p:xfrm>
          <a:off x="3203575" y="1773238"/>
          <a:ext cx="3009900" cy="3857625"/>
        </p:xfrm>
        <a:graphic>
          <a:graphicData uri="http://schemas.openxmlformats.org/presentationml/2006/ole">
            <mc:AlternateContent xmlns:mc="http://schemas.openxmlformats.org/markup-compatibility/2006">
              <mc:Choice xmlns:v="urn:schemas-microsoft-com:vml" Requires="v">
                <p:oleObj spid="_x0000_s1028" r:id="rId4" imgW="2938802" imgH="3817764" progId="Visio.Drawing.11">
                  <p:embed/>
                </p:oleObj>
              </mc:Choice>
              <mc:Fallback>
                <p:oleObj r:id="rId4" imgW="2938802" imgH="381776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773238"/>
                        <a:ext cx="30099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9" name="CaixaDeTexto 6"/>
          <p:cNvSpPr txBox="1">
            <a:spLocks noChangeArrowheads="1"/>
          </p:cNvSpPr>
          <p:nvPr/>
        </p:nvSpPr>
        <p:spPr bwMode="auto">
          <a:xfrm>
            <a:off x="2195513" y="5949950"/>
            <a:ext cx="5761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t>Diagrama de caso de uso da aplicação</a:t>
            </a:r>
          </a:p>
        </p:txBody>
      </p:sp>
    </p:spTree>
    <p:extLst>
      <p:ext uri="{BB962C8B-B14F-4D97-AF65-F5344CB8AC3E}">
        <p14:creationId xmlns:p14="http://schemas.microsoft.com/office/powerpoint/2010/main" val="10350279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7171"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BR"/>
          </a:p>
        </p:txBody>
      </p:sp>
      <p:sp>
        <p:nvSpPr>
          <p:cNvPr id="7172" name="AutoShape 36"/>
          <p:cNvSpPr>
            <a:spLocks noChangeAspect="1" noChangeArrowheads="1" noTextEdit="1"/>
          </p:cNvSpPr>
          <p:nvPr/>
        </p:nvSpPr>
        <p:spPr bwMode="auto">
          <a:xfrm>
            <a:off x="755650" y="1844675"/>
            <a:ext cx="7345363"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7173" name="AutoShape 35"/>
          <p:cNvSpPr>
            <a:spLocks noChangeArrowheads="1"/>
          </p:cNvSpPr>
          <p:nvPr/>
        </p:nvSpPr>
        <p:spPr bwMode="auto">
          <a:xfrm>
            <a:off x="2703513" y="1916113"/>
            <a:ext cx="2998787" cy="141287"/>
          </a:xfrm>
          <a:prstGeom prst="roundRect">
            <a:avLst>
              <a:gd name="adj" fmla="val 16667"/>
            </a:avLst>
          </a:prstGeom>
          <a:solidFill>
            <a:srgbClr val="FFFFFF"/>
          </a:solidFill>
          <a:ln w="9525">
            <a:solidFill>
              <a:srgbClr val="000000"/>
            </a:solidFill>
            <a:round/>
            <a:headEnd/>
            <a:tailEnd/>
          </a:ln>
        </p:spPr>
        <p:txBody>
          <a:bodyPr/>
          <a:lstStyle/>
          <a:p>
            <a:endParaRPr lang="pt-BR" sz="1400"/>
          </a:p>
        </p:txBody>
      </p:sp>
      <p:sp>
        <p:nvSpPr>
          <p:cNvPr id="7174" name="AutoShape 34"/>
          <p:cNvSpPr>
            <a:spLocks noChangeArrowheads="1"/>
          </p:cNvSpPr>
          <p:nvPr/>
        </p:nvSpPr>
        <p:spPr bwMode="auto">
          <a:xfrm>
            <a:off x="2854325" y="2128838"/>
            <a:ext cx="2697163" cy="214312"/>
          </a:xfrm>
          <a:prstGeom prst="flowChartDisplay">
            <a:avLst/>
          </a:prstGeom>
          <a:solidFill>
            <a:srgbClr val="FFFFFF"/>
          </a:solidFill>
          <a:ln w="9525">
            <a:solidFill>
              <a:srgbClr val="000000"/>
            </a:solidFill>
            <a:miter lim="800000"/>
            <a:headEnd/>
            <a:tailEnd/>
          </a:ln>
        </p:spPr>
        <p:txBody>
          <a:bodyPr/>
          <a:lstStyle/>
          <a:p>
            <a:pPr algn="ctr" eaLnBrk="0" hangingPunct="0"/>
            <a:r>
              <a:rPr lang="en-US" sz="900">
                <a:cs typeface="Times New Roman" pitchFamily="18" charset="0"/>
              </a:rPr>
              <a:t>saudação</a:t>
            </a:r>
            <a:endParaRPr lang="en-US" sz="1400"/>
          </a:p>
        </p:txBody>
      </p:sp>
      <p:sp>
        <p:nvSpPr>
          <p:cNvPr id="7175" name="AutoShape 33"/>
          <p:cNvSpPr>
            <a:spLocks noChangeArrowheads="1"/>
          </p:cNvSpPr>
          <p:nvPr/>
        </p:nvSpPr>
        <p:spPr bwMode="auto">
          <a:xfrm>
            <a:off x="2854325" y="2840038"/>
            <a:ext cx="2697163" cy="355600"/>
          </a:xfrm>
          <a:prstGeom prst="diamond">
            <a:avLst/>
          </a:prstGeom>
          <a:solidFill>
            <a:srgbClr val="FFFFFF"/>
          </a:solidFill>
          <a:ln w="9525">
            <a:solidFill>
              <a:srgbClr val="000000"/>
            </a:solidFill>
            <a:miter lim="800000"/>
            <a:headEnd/>
            <a:tailEnd/>
          </a:ln>
        </p:spPr>
        <p:txBody>
          <a:bodyPr/>
          <a:lstStyle/>
          <a:p>
            <a:pPr algn="ctr" eaLnBrk="0" hangingPunct="0"/>
            <a:r>
              <a:rPr lang="en-US" sz="900">
                <a:cs typeface="Times New Roman" pitchFamily="18" charset="0"/>
              </a:rPr>
              <a:t>Deseja jogar</a:t>
            </a:r>
            <a:endParaRPr lang="en-US" sz="1400"/>
          </a:p>
        </p:txBody>
      </p:sp>
      <p:sp>
        <p:nvSpPr>
          <p:cNvPr id="7176" name="AutoShape 32"/>
          <p:cNvSpPr>
            <a:spLocks noChangeArrowheads="1"/>
          </p:cNvSpPr>
          <p:nvPr/>
        </p:nvSpPr>
        <p:spPr bwMode="auto">
          <a:xfrm>
            <a:off x="2987675" y="3267075"/>
            <a:ext cx="2563813" cy="233363"/>
          </a:xfrm>
          <a:prstGeom prst="flowChartManualInput">
            <a:avLst/>
          </a:prstGeom>
          <a:solidFill>
            <a:srgbClr val="FFFFFF"/>
          </a:solidFill>
          <a:ln w="9525">
            <a:solidFill>
              <a:srgbClr val="000000"/>
            </a:solidFill>
            <a:miter lim="800000"/>
            <a:headEnd/>
            <a:tailEnd/>
          </a:ln>
        </p:spPr>
        <p:txBody>
          <a:bodyPr/>
          <a:lstStyle/>
          <a:p>
            <a:pPr algn="ctr" eaLnBrk="0" hangingPunct="0"/>
            <a:r>
              <a:rPr lang="en-US" sz="900">
                <a:cs typeface="Times New Roman" pitchFamily="18" charset="0"/>
              </a:rPr>
              <a:t>Obtém valor do usuário</a:t>
            </a:r>
            <a:endParaRPr lang="en-US" sz="1400"/>
          </a:p>
        </p:txBody>
      </p:sp>
      <p:sp>
        <p:nvSpPr>
          <p:cNvPr id="7177" name="Text Box 31"/>
          <p:cNvSpPr txBox="1">
            <a:spLocks noChangeArrowheads="1"/>
          </p:cNvSpPr>
          <p:nvPr/>
        </p:nvSpPr>
        <p:spPr bwMode="auto">
          <a:xfrm>
            <a:off x="2987675" y="3573463"/>
            <a:ext cx="2563813" cy="1905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900">
                <a:cs typeface="Times New Roman" pitchFamily="18" charset="0"/>
              </a:rPr>
              <a:t>Obtém valor do sistema</a:t>
            </a:r>
            <a:endParaRPr lang="en-US" sz="1400"/>
          </a:p>
        </p:txBody>
      </p:sp>
      <p:sp>
        <p:nvSpPr>
          <p:cNvPr id="7178" name="Text Box 30"/>
          <p:cNvSpPr txBox="1">
            <a:spLocks noChangeArrowheads="1"/>
          </p:cNvSpPr>
          <p:nvPr/>
        </p:nvSpPr>
        <p:spPr bwMode="auto">
          <a:xfrm>
            <a:off x="2987675" y="3860800"/>
            <a:ext cx="2563813" cy="187325"/>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900">
                <a:cs typeface="Times New Roman" pitchFamily="18" charset="0"/>
              </a:rPr>
              <a:t>Compara valores</a:t>
            </a:r>
            <a:endParaRPr lang="en-US" sz="1400"/>
          </a:p>
        </p:txBody>
      </p:sp>
      <p:sp>
        <p:nvSpPr>
          <p:cNvPr id="7179" name="AutoShape 29"/>
          <p:cNvSpPr>
            <a:spLocks noChangeArrowheads="1"/>
          </p:cNvSpPr>
          <p:nvPr/>
        </p:nvSpPr>
        <p:spPr bwMode="auto">
          <a:xfrm>
            <a:off x="2916238" y="4149725"/>
            <a:ext cx="2635250" cy="182563"/>
          </a:xfrm>
          <a:prstGeom prst="flowChartDisplay">
            <a:avLst/>
          </a:prstGeom>
          <a:solidFill>
            <a:srgbClr val="FFFFFF"/>
          </a:solidFill>
          <a:ln w="9525">
            <a:solidFill>
              <a:srgbClr val="000000"/>
            </a:solidFill>
            <a:miter lim="800000"/>
            <a:headEnd/>
            <a:tailEnd/>
          </a:ln>
        </p:spPr>
        <p:txBody>
          <a:bodyPr/>
          <a:lstStyle/>
          <a:p>
            <a:pPr algn="ctr" eaLnBrk="0" hangingPunct="0"/>
            <a:r>
              <a:rPr lang="en-US" sz="900">
                <a:cs typeface="Times New Roman" pitchFamily="18" charset="0"/>
              </a:rPr>
              <a:t>Emite resultado</a:t>
            </a:r>
            <a:endParaRPr lang="en-US" sz="1400"/>
          </a:p>
        </p:txBody>
      </p:sp>
      <p:sp>
        <p:nvSpPr>
          <p:cNvPr id="7180" name="AutoShape 28"/>
          <p:cNvSpPr>
            <a:spLocks noChangeArrowheads="1"/>
          </p:cNvSpPr>
          <p:nvPr/>
        </p:nvSpPr>
        <p:spPr bwMode="auto">
          <a:xfrm>
            <a:off x="2987675" y="4403725"/>
            <a:ext cx="2563813" cy="355600"/>
          </a:xfrm>
          <a:prstGeom prst="flowChartManualInput">
            <a:avLst/>
          </a:prstGeom>
          <a:solidFill>
            <a:srgbClr val="FFFFFF"/>
          </a:solidFill>
          <a:ln w="9525">
            <a:solidFill>
              <a:srgbClr val="000000"/>
            </a:solidFill>
            <a:miter lim="800000"/>
            <a:headEnd/>
            <a:tailEnd/>
          </a:ln>
        </p:spPr>
        <p:txBody>
          <a:bodyPr/>
          <a:lstStyle/>
          <a:p>
            <a:pPr algn="ctr" eaLnBrk="0" hangingPunct="0"/>
            <a:r>
              <a:rPr lang="en-US" sz="900">
                <a:cs typeface="Times New Roman" pitchFamily="18" charset="0"/>
              </a:rPr>
              <a:t>Obtém resposta se deseja jogar novamente</a:t>
            </a:r>
            <a:endParaRPr lang="en-US" sz="1400"/>
          </a:p>
        </p:txBody>
      </p:sp>
      <p:sp>
        <p:nvSpPr>
          <p:cNvPr id="7181" name="AutoShape 27"/>
          <p:cNvSpPr>
            <a:spLocks noChangeArrowheads="1"/>
          </p:cNvSpPr>
          <p:nvPr/>
        </p:nvSpPr>
        <p:spPr bwMode="auto">
          <a:xfrm>
            <a:off x="3059113" y="4829175"/>
            <a:ext cx="2492375" cy="284163"/>
          </a:xfrm>
          <a:prstGeom prst="diamond">
            <a:avLst/>
          </a:prstGeom>
          <a:solidFill>
            <a:srgbClr val="FFFFFF"/>
          </a:solidFill>
          <a:ln w="9525">
            <a:solidFill>
              <a:srgbClr val="000000"/>
            </a:solidFill>
            <a:miter lim="800000"/>
            <a:headEnd/>
            <a:tailEnd/>
          </a:ln>
        </p:spPr>
        <p:txBody>
          <a:bodyPr/>
          <a:lstStyle/>
          <a:p>
            <a:pPr algn="ctr" eaLnBrk="0" hangingPunct="0"/>
            <a:r>
              <a:rPr lang="en-US" sz="900">
                <a:cs typeface="Times New Roman" pitchFamily="18" charset="0"/>
              </a:rPr>
              <a:t>Resposta é não</a:t>
            </a:r>
            <a:endParaRPr lang="en-US" sz="1400"/>
          </a:p>
        </p:txBody>
      </p:sp>
      <p:sp>
        <p:nvSpPr>
          <p:cNvPr id="7182" name="Text Box 26"/>
          <p:cNvSpPr txBox="1">
            <a:spLocks noChangeArrowheads="1"/>
          </p:cNvSpPr>
          <p:nvPr/>
        </p:nvSpPr>
        <p:spPr bwMode="auto">
          <a:xfrm>
            <a:off x="3132138" y="5157788"/>
            <a:ext cx="2419350" cy="2413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900">
                <a:cs typeface="Times New Roman" pitchFamily="18" charset="0"/>
              </a:rPr>
              <a:t>Muda variável de sair para V</a:t>
            </a:r>
            <a:endParaRPr lang="en-US" sz="1400"/>
          </a:p>
        </p:txBody>
      </p:sp>
      <p:sp>
        <p:nvSpPr>
          <p:cNvPr id="7183" name="AutoShape 25"/>
          <p:cNvSpPr>
            <a:spLocks noChangeArrowheads="1"/>
          </p:cNvSpPr>
          <p:nvPr/>
        </p:nvSpPr>
        <p:spPr bwMode="auto">
          <a:xfrm>
            <a:off x="2703513" y="5540375"/>
            <a:ext cx="2997200" cy="212725"/>
          </a:xfrm>
          <a:prstGeom prst="flowChartDisplay">
            <a:avLst/>
          </a:prstGeom>
          <a:solidFill>
            <a:srgbClr val="FFFFFF"/>
          </a:solidFill>
          <a:ln w="9525">
            <a:solidFill>
              <a:srgbClr val="000000"/>
            </a:solidFill>
            <a:miter lim="800000"/>
            <a:headEnd/>
            <a:tailEnd/>
          </a:ln>
        </p:spPr>
        <p:txBody>
          <a:bodyPr/>
          <a:lstStyle/>
          <a:p>
            <a:pPr algn="ctr" eaLnBrk="0" hangingPunct="0"/>
            <a:r>
              <a:rPr lang="en-US" sz="900">
                <a:cs typeface="Times New Roman" pitchFamily="18" charset="0"/>
              </a:rPr>
              <a:t>Apresenta Resultados</a:t>
            </a:r>
            <a:endParaRPr lang="en-US" sz="1400"/>
          </a:p>
        </p:txBody>
      </p:sp>
      <p:sp>
        <p:nvSpPr>
          <p:cNvPr id="7184" name="AutoShape 24"/>
          <p:cNvSpPr>
            <a:spLocks noChangeArrowheads="1"/>
          </p:cNvSpPr>
          <p:nvPr/>
        </p:nvSpPr>
        <p:spPr bwMode="auto">
          <a:xfrm>
            <a:off x="2854325" y="5824538"/>
            <a:ext cx="2697163" cy="214312"/>
          </a:xfrm>
          <a:prstGeom prst="flowChartDisplay">
            <a:avLst/>
          </a:prstGeom>
          <a:solidFill>
            <a:srgbClr val="FFFFFF"/>
          </a:solidFill>
          <a:ln w="9525">
            <a:solidFill>
              <a:srgbClr val="000000"/>
            </a:solidFill>
            <a:miter lim="800000"/>
            <a:headEnd/>
            <a:tailEnd/>
          </a:ln>
        </p:spPr>
        <p:txBody>
          <a:bodyPr/>
          <a:lstStyle/>
          <a:p>
            <a:pPr algn="ctr" eaLnBrk="0" hangingPunct="0"/>
            <a:r>
              <a:rPr lang="en-US" sz="900">
                <a:cs typeface="Times New Roman" pitchFamily="18" charset="0"/>
              </a:rPr>
              <a:t>Despedida</a:t>
            </a:r>
            <a:endParaRPr lang="en-US" sz="1400"/>
          </a:p>
        </p:txBody>
      </p:sp>
      <p:sp>
        <p:nvSpPr>
          <p:cNvPr id="7185" name="AutoShape 23"/>
          <p:cNvSpPr>
            <a:spLocks noChangeArrowheads="1"/>
          </p:cNvSpPr>
          <p:nvPr/>
        </p:nvSpPr>
        <p:spPr bwMode="auto">
          <a:xfrm>
            <a:off x="2703513" y="6108700"/>
            <a:ext cx="2998787" cy="142875"/>
          </a:xfrm>
          <a:prstGeom prst="roundRect">
            <a:avLst>
              <a:gd name="adj" fmla="val 16667"/>
            </a:avLst>
          </a:prstGeom>
          <a:solidFill>
            <a:srgbClr val="FFFFFF"/>
          </a:solidFill>
          <a:ln w="9525">
            <a:solidFill>
              <a:srgbClr val="000000"/>
            </a:solidFill>
            <a:round/>
            <a:headEnd/>
            <a:tailEnd/>
          </a:ln>
        </p:spPr>
        <p:txBody>
          <a:bodyPr/>
          <a:lstStyle/>
          <a:p>
            <a:endParaRPr lang="pt-BR" sz="1400"/>
          </a:p>
        </p:txBody>
      </p:sp>
      <p:cxnSp>
        <p:nvCxnSpPr>
          <p:cNvPr id="7186" name="AutoShape 22"/>
          <p:cNvCxnSpPr>
            <a:cxnSpLocks noChangeShapeType="1"/>
          </p:cNvCxnSpPr>
          <p:nvPr/>
        </p:nvCxnSpPr>
        <p:spPr bwMode="auto">
          <a:xfrm rot="5400000">
            <a:off x="4168775" y="2092325"/>
            <a:ext cx="714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87" name="AutoShape 21"/>
          <p:cNvCxnSpPr>
            <a:cxnSpLocks noChangeShapeType="1"/>
          </p:cNvCxnSpPr>
          <p:nvPr/>
        </p:nvCxnSpPr>
        <p:spPr bwMode="auto">
          <a:xfrm rot="5400000">
            <a:off x="4125119" y="2416969"/>
            <a:ext cx="153987" cy="3175"/>
          </a:xfrm>
          <a:prstGeom prst="bentConnector3">
            <a:avLst>
              <a:gd name="adj1" fmla="val 4987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7188" name="AutoShape 20"/>
          <p:cNvCxnSpPr>
            <a:cxnSpLocks noChangeShapeType="1"/>
          </p:cNvCxnSpPr>
          <p:nvPr/>
        </p:nvCxnSpPr>
        <p:spPr bwMode="auto">
          <a:xfrm rot="5400000">
            <a:off x="4158456" y="3240882"/>
            <a:ext cx="92075"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189" name="Text Box 19"/>
          <p:cNvSpPr txBox="1">
            <a:spLocks noChangeArrowheads="1"/>
          </p:cNvSpPr>
          <p:nvPr/>
        </p:nvSpPr>
        <p:spPr bwMode="auto">
          <a:xfrm>
            <a:off x="3203575" y="4941888"/>
            <a:ext cx="750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a:cs typeface="Times New Roman" pitchFamily="18" charset="0"/>
              </a:rPr>
              <a:t>sim</a:t>
            </a:r>
            <a:endParaRPr lang="en-US" sz="1400"/>
          </a:p>
        </p:txBody>
      </p:sp>
      <p:cxnSp>
        <p:nvCxnSpPr>
          <p:cNvPr id="7190" name="AutoShape 18"/>
          <p:cNvCxnSpPr>
            <a:cxnSpLocks noChangeShapeType="1"/>
          </p:cNvCxnSpPr>
          <p:nvPr/>
        </p:nvCxnSpPr>
        <p:spPr bwMode="auto">
          <a:xfrm rot="5400000">
            <a:off x="4168775" y="3514725"/>
            <a:ext cx="714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91" name="AutoShape 17"/>
          <p:cNvCxnSpPr>
            <a:cxnSpLocks noChangeShapeType="1"/>
          </p:cNvCxnSpPr>
          <p:nvPr/>
        </p:nvCxnSpPr>
        <p:spPr bwMode="auto">
          <a:xfrm rot="5400000">
            <a:off x="4169569" y="3798094"/>
            <a:ext cx="69850"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92" name="AutoShape 16"/>
          <p:cNvCxnSpPr>
            <a:cxnSpLocks noChangeShapeType="1"/>
          </p:cNvCxnSpPr>
          <p:nvPr/>
        </p:nvCxnSpPr>
        <p:spPr bwMode="auto">
          <a:xfrm rot="5400000">
            <a:off x="4168775" y="4083050"/>
            <a:ext cx="714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93" name="AutoShape 15"/>
          <p:cNvCxnSpPr>
            <a:cxnSpLocks noChangeShapeType="1"/>
          </p:cNvCxnSpPr>
          <p:nvPr/>
        </p:nvCxnSpPr>
        <p:spPr bwMode="auto">
          <a:xfrm rot="5400000">
            <a:off x="4151313" y="4384675"/>
            <a:ext cx="106362"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194" name="AutoShape 14"/>
          <p:cNvCxnSpPr>
            <a:cxnSpLocks noChangeShapeType="1"/>
          </p:cNvCxnSpPr>
          <p:nvPr/>
        </p:nvCxnSpPr>
        <p:spPr bwMode="auto">
          <a:xfrm rot="5400000">
            <a:off x="4168775" y="5148263"/>
            <a:ext cx="71437"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195" name="Text Box 13"/>
          <p:cNvSpPr txBox="1">
            <a:spLocks noChangeArrowheads="1"/>
          </p:cNvSpPr>
          <p:nvPr/>
        </p:nvSpPr>
        <p:spPr bwMode="auto">
          <a:xfrm>
            <a:off x="2625725" y="2495550"/>
            <a:ext cx="3151188" cy="214313"/>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900">
                <a:cs typeface="Times New Roman" pitchFamily="18" charset="0"/>
              </a:rPr>
              <a:t>Configura variável de sair para F</a:t>
            </a:r>
            <a:endParaRPr lang="en-US" sz="1400"/>
          </a:p>
        </p:txBody>
      </p:sp>
      <p:cxnSp>
        <p:nvCxnSpPr>
          <p:cNvPr id="7196" name="AutoShape 12"/>
          <p:cNvCxnSpPr>
            <a:cxnSpLocks noChangeShapeType="1"/>
          </p:cNvCxnSpPr>
          <p:nvPr/>
        </p:nvCxnSpPr>
        <p:spPr bwMode="auto">
          <a:xfrm rot="16200000" flipH="1">
            <a:off x="4137025" y="2773363"/>
            <a:ext cx="130175" cy="3175"/>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7197" name="Text Box 11"/>
          <p:cNvSpPr txBox="1">
            <a:spLocks noChangeArrowheads="1"/>
          </p:cNvSpPr>
          <p:nvPr/>
        </p:nvSpPr>
        <p:spPr bwMode="auto">
          <a:xfrm>
            <a:off x="2268538" y="4724400"/>
            <a:ext cx="431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a:cs typeface="Times New Roman" pitchFamily="18" charset="0"/>
              </a:rPr>
              <a:t>não</a:t>
            </a:r>
            <a:endParaRPr lang="en-US" sz="1400"/>
          </a:p>
        </p:txBody>
      </p:sp>
      <p:sp>
        <p:nvSpPr>
          <p:cNvPr id="7198" name="Text Box 8"/>
          <p:cNvSpPr txBox="1">
            <a:spLocks noChangeArrowheads="1"/>
          </p:cNvSpPr>
          <p:nvPr/>
        </p:nvSpPr>
        <p:spPr bwMode="auto">
          <a:xfrm>
            <a:off x="4352925" y="3124200"/>
            <a:ext cx="750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a:cs typeface="Times New Roman" pitchFamily="18" charset="0"/>
              </a:rPr>
              <a:t>sim</a:t>
            </a:r>
            <a:endParaRPr lang="en-US" sz="1400"/>
          </a:p>
        </p:txBody>
      </p:sp>
      <p:cxnSp>
        <p:nvCxnSpPr>
          <p:cNvPr id="7199" name="AutoShape 7"/>
          <p:cNvCxnSpPr>
            <a:cxnSpLocks noChangeShapeType="1"/>
          </p:cNvCxnSpPr>
          <p:nvPr/>
        </p:nvCxnSpPr>
        <p:spPr bwMode="auto">
          <a:xfrm>
            <a:off x="5551488" y="3017838"/>
            <a:ext cx="149225" cy="2628900"/>
          </a:xfrm>
          <a:prstGeom prst="bentConnector3">
            <a:avLst>
              <a:gd name="adj1" fmla="val 301116"/>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7200" name="Text Box 6"/>
          <p:cNvSpPr txBox="1">
            <a:spLocks noChangeArrowheads="1"/>
          </p:cNvSpPr>
          <p:nvPr/>
        </p:nvSpPr>
        <p:spPr bwMode="auto">
          <a:xfrm>
            <a:off x="5551488" y="2840038"/>
            <a:ext cx="7508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a:cs typeface="Times New Roman" pitchFamily="18" charset="0"/>
              </a:rPr>
              <a:t>não</a:t>
            </a:r>
            <a:endParaRPr lang="en-US" sz="1400"/>
          </a:p>
        </p:txBody>
      </p:sp>
      <p:cxnSp>
        <p:nvCxnSpPr>
          <p:cNvPr id="7201" name="AutoShape 5"/>
          <p:cNvCxnSpPr>
            <a:cxnSpLocks noChangeShapeType="1"/>
          </p:cNvCxnSpPr>
          <p:nvPr/>
        </p:nvCxnSpPr>
        <p:spPr bwMode="auto">
          <a:xfrm rot="5400000">
            <a:off x="4168775" y="5788025"/>
            <a:ext cx="71438"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202" name="AutoShape 4"/>
          <p:cNvCxnSpPr>
            <a:cxnSpLocks noChangeShapeType="1"/>
          </p:cNvCxnSpPr>
          <p:nvPr/>
        </p:nvCxnSpPr>
        <p:spPr bwMode="auto">
          <a:xfrm rot="5400000">
            <a:off x="4169569" y="6072981"/>
            <a:ext cx="69850"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203" name="AutoShape 3"/>
          <p:cNvCxnSpPr>
            <a:cxnSpLocks noChangeShapeType="1"/>
          </p:cNvCxnSpPr>
          <p:nvPr/>
        </p:nvCxnSpPr>
        <p:spPr bwMode="auto">
          <a:xfrm rot="5400000">
            <a:off x="4169569" y="4793456"/>
            <a:ext cx="69850"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204" name="AutoShape 2"/>
          <p:cNvCxnSpPr>
            <a:cxnSpLocks noChangeShapeType="1"/>
          </p:cNvCxnSpPr>
          <p:nvPr/>
        </p:nvCxnSpPr>
        <p:spPr bwMode="auto">
          <a:xfrm rot="5400000">
            <a:off x="4133056" y="5468144"/>
            <a:ext cx="142875" cy="158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Conector angulado 44"/>
          <p:cNvCxnSpPr/>
          <p:nvPr/>
        </p:nvCxnSpPr>
        <p:spPr>
          <a:xfrm rot="10800000">
            <a:off x="2987675" y="3429000"/>
            <a:ext cx="144463" cy="1893888"/>
          </a:xfrm>
          <a:prstGeom prst="bentConnector3">
            <a:avLst>
              <a:gd name="adj1" fmla="val 25873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Conector angulado 46"/>
          <p:cNvCxnSpPr>
            <a:stCxn id="7182" idx="3"/>
            <a:endCxn id="7183" idx="3"/>
          </p:cNvCxnSpPr>
          <p:nvPr/>
        </p:nvCxnSpPr>
        <p:spPr>
          <a:xfrm>
            <a:off x="5551488" y="5278438"/>
            <a:ext cx="149225" cy="368300"/>
          </a:xfrm>
          <a:prstGeom prst="bentConnector3">
            <a:avLst>
              <a:gd name="adj1" fmla="val 253488"/>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07" name="Text Box 11"/>
          <p:cNvSpPr txBox="1">
            <a:spLocks noChangeArrowheads="1"/>
          </p:cNvSpPr>
          <p:nvPr/>
        </p:nvSpPr>
        <p:spPr bwMode="auto">
          <a:xfrm>
            <a:off x="5651500" y="5013325"/>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900">
                <a:cs typeface="Times New Roman" pitchFamily="18" charset="0"/>
              </a:rPr>
              <a:t>não</a:t>
            </a:r>
            <a:endParaRPr lang="en-US" sz="1400"/>
          </a:p>
        </p:txBody>
      </p:sp>
      <p:sp>
        <p:nvSpPr>
          <p:cNvPr id="7208" name="CaixaDeTexto 48"/>
          <p:cNvSpPr txBox="1">
            <a:spLocks noChangeArrowheads="1"/>
          </p:cNvSpPr>
          <p:nvPr/>
        </p:nvSpPr>
        <p:spPr bwMode="auto">
          <a:xfrm>
            <a:off x="6516688" y="3068638"/>
            <a:ext cx="223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Diagrama de atividades (fluxograma)</a:t>
            </a:r>
          </a:p>
        </p:txBody>
      </p:sp>
    </p:spTree>
    <p:extLst>
      <p:ext uri="{BB962C8B-B14F-4D97-AF65-F5344CB8AC3E}">
        <p14:creationId xmlns:p14="http://schemas.microsoft.com/office/powerpoint/2010/main" val="2888261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Interfaces gráficas</a:t>
            </a:r>
          </a:p>
        </p:txBody>
      </p:sp>
      <p:sp>
        <p:nvSpPr>
          <p:cNvPr id="9219" name="Rectangle 3"/>
          <p:cNvSpPr>
            <a:spLocks noGrp="1" noChangeArrowheads="1"/>
          </p:cNvSpPr>
          <p:nvPr>
            <p:ph type="subTitle" idx="1"/>
          </p:nvPr>
        </p:nvSpPr>
        <p:spPr bwMode="auto">
          <a:xfrm>
            <a:off x="684213" y="20605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000" dirty="0" smtClean="0"/>
              <a:t>Os primeiros estudos das interfaces gráficas com o usuário começaram na década de 1960 no Instituto de Pesquisa de Stanford, onde Douglas </a:t>
            </a:r>
            <a:r>
              <a:rPr lang="pt-BR" sz="2000" dirty="0" err="1" smtClean="0"/>
              <a:t>Engelbart</a:t>
            </a:r>
            <a:r>
              <a:rPr lang="pt-BR" sz="2000" dirty="0" smtClean="0"/>
              <a:t> e seu grupo de pesquisa desenvolveram uma interface de texto com hiperlinks que podiam ser acessados por um objeto apontador precursor do mouse moderno. Em 1963, Ivan Sutherland desenvolveu um sistema chamado </a:t>
            </a:r>
            <a:r>
              <a:rPr lang="pt-BR" sz="2000" dirty="0" err="1" smtClean="0"/>
              <a:t>Sketchpad</a:t>
            </a:r>
            <a:r>
              <a:rPr lang="pt-BR" sz="2000" dirty="0" smtClean="0"/>
              <a:t> usando uma caneta emissora de luz para guiar a criação e manipulação de objetos de desenhos para criação na área da engenharia. Já na década de 1970, os pesquisadores da Xerox PARC, criaram uma interface gráfica como principal interface do computador Xerox Alto.</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8195" name="Rectangle 3"/>
          <p:cNvSpPr>
            <a:spLocks noGrp="1" noChangeArrowheads="1"/>
          </p:cNvSpPr>
          <p:nvPr>
            <p:ph type="subTitle" idx="1"/>
          </p:nvPr>
        </p:nvSpPr>
        <p:spPr bwMode="auto">
          <a:xfrm>
            <a:off x="611188" y="2133600"/>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1800" smtClean="0"/>
              <a:t>Vamos alterar a propriedade Text (texto) do Form para “Pedra, Papel e Tesoura”. As propriedades costumam se dividir em: Acessibility (acessibilidade), Appearance (aparência), Behavior (comportamento), Data (dados), Design (Forma), Focus (foco), Layout (apresentação), Misc (miscelâneas) e Windows Style (estilo no ambiente Windows). </a:t>
            </a:r>
          </a:p>
          <a:p>
            <a:pPr algn="just"/>
            <a:r>
              <a:rPr lang="pt-BR" sz="1800" smtClean="0"/>
              <a:t> </a:t>
            </a:r>
          </a:p>
          <a:p>
            <a:pPr algn="just"/>
            <a:r>
              <a:rPr lang="pt-BR" sz="1800" smtClean="0"/>
              <a:t>Na seção toolbox (caixa de ferramentas) você encontra vários controles, containers e componentes que podem ser utilizados para criar a sua aplicação. A toolbox é subdivida em subseções de componentes. Na subseção Common Controls (controles comuns) você encontra o controle label (rótulo). O label é um ótimo controle para apresentar texto para o usuário no form. </a:t>
            </a:r>
          </a:p>
          <a:p>
            <a:pPr algn="just"/>
            <a:r>
              <a:rPr lang="pt-BR" sz="1800" smtClean="0"/>
              <a:t> </a:t>
            </a:r>
          </a:p>
          <a:p>
            <a:pPr algn="just"/>
            <a:r>
              <a:rPr lang="pt-BR" sz="1800" smtClean="0"/>
              <a:t>Dê um duplo-clique no ícone do label e um novo label aparecerá dentro do form. Clique e arraste para posicionar o label onde você deseja. Modifique a propriedade text para “Escolha um elemento:”. </a:t>
            </a:r>
          </a:p>
          <a:p>
            <a:pPr algn="just"/>
            <a:endParaRPr lang="pt-BR" sz="1800" smtClean="0"/>
          </a:p>
        </p:txBody>
      </p:sp>
    </p:spTree>
    <p:extLst>
      <p:ext uri="{BB962C8B-B14F-4D97-AF65-F5344CB8AC3E}">
        <p14:creationId xmlns:p14="http://schemas.microsoft.com/office/powerpoint/2010/main" val="13535492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9219" name="Rectangle 3"/>
          <p:cNvSpPr>
            <a:spLocks noGrp="1" noChangeArrowheads="1"/>
          </p:cNvSpPr>
          <p:nvPr>
            <p:ph type="subTitle" idx="1"/>
          </p:nvPr>
        </p:nvSpPr>
        <p:spPr bwMode="auto">
          <a:xfrm>
            <a:off x="611188" y="2133600"/>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1800" smtClean="0"/>
              <a:t>No toolbox, subseção Containers dê duplo-clique no controle GroupBox. Esse controle serve para agrupar outros controles dando ao usuário a impressão de que esses controles pertencem a uma mesma ação. Altere a propriedade text do groupbox para “Elementos”. </a:t>
            </a:r>
          </a:p>
          <a:p>
            <a:pPr algn="just"/>
            <a:r>
              <a:rPr lang="pt-BR" sz="1800" smtClean="0"/>
              <a:t> </a:t>
            </a:r>
          </a:p>
          <a:p>
            <a:pPr algn="just"/>
            <a:r>
              <a:rPr lang="pt-BR" sz="1800" smtClean="0"/>
              <a:t>Volte à subseção common controls e dê duplo clique no controle Radio Button (botão de rádio). Quando o controle aparecer no form, reposicione-o para ficar dentro do groupbox. Faça isso mais duas vezes a fim de obter três radio buttons dentro do groupbox. Modifique as propriedades text dos radio buttons para “Pedra”, “Papel” e “Tesoura”. Escolha o primeiro botão de rádio e configure sua propriedade Checked para </a:t>
            </a:r>
            <a:r>
              <a:rPr lang="pt-BR" sz="1800" b="1" smtClean="0"/>
              <a:t>true</a:t>
            </a:r>
            <a:r>
              <a:rPr lang="pt-BR" sz="1800" smtClean="0"/>
              <a:t>, isso garantirá que o usuário escolha ao menos uma alternativa.</a:t>
            </a:r>
          </a:p>
          <a:p>
            <a:pPr algn="just"/>
            <a:r>
              <a:rPr lang="pt-BR" sz="1800" smtClean="0"/>
              <a:t> </a:t>
            </a:r>
          </a:p>
          <a:p>
            <a:pPr algn="just"/>
            <a:r>
              <a:rPr lang="pt-BR" sz="1800" smtClean="0"/>
              <a:t>Agora dê um duplo clique no controle Button (botão) e o posicione-o dentro do groupbox. Modifique a propriedade text do controle button para “OK”. </a:t>
            </a:r>
          </a:p>
          <a:p>
            <a:pPr algn="just"/>
            <a:endParaRPr lang="pt-BR" sz="1800" smtClean="0"/>
          </a:p>
        </p:txBody>
      </p:sp>
    </p:spTree>
    <p:extLst>
      <p:ext uri="{BB962C8B-B14F-4D97-AF65-F5344CB8AC3E}">
        <p14:creationId xmlns:p14="http://schemas.microsoft.com/office/powerpoint/2010/main" val="21236869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10243" name="Rectangle 3"/>
          <p:cNvSpPr>
            <a:spLocks noGrp="1" noChangeArrowheads="1"/>
          </p:cNvSpPr>
          <p:nvPr>
            <p:ph type="subTitle" idx="1"/>
          </p:nvPr>
        </p:nvSpPr>
        <p:spPr bwMode="auto">
          <a:xfrm>
            <a:off x="5148263" y="2060575"/>
            <a:ext cx="36718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1800" smtClean="0"/>
              <a:t>Você pode executar a aplicação no menu Debug (depurar), opção Start Debugging (iniciar depuração), pressionando a tecla F5 ou ainda clicando no botão start debugging na barra de tarefas do Visual Studio (uma setinha verde). Observe, contudo, que ao executarmos nossa aplicação ela ainda não realiza nada de útil. </a:t>
            </a:r>
          </a:p>
          <a:p>
            <a:pPr algn="just"/>
            <a:endParaRPr lang="pt-BR" sz="1800" smtClean="0"/>
          </a:p>
        </p:txBody>
      </p:sp>
      <p:pic>
        <p:nvPicPr>
          <p:cNvPr id="10244"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636838"/>
            <a:ext cx="27051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0442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11267" name="Rectangle 3"/>
          <p:cNvSpPr>
            <a:spLocks noGrp="1" noChangeArrowheads="1"/>
          </p:cNvSpPr>
          <p:nvPr>
            <p:ph type="subTitle" idx="1"/>
          </p:nvPr>
        </p:nvSpPr>
        <p:spPr bwMode="auto">
          <a:xfrm>
            <a:off x="611188" y="2133600"/>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000" smtClean="0"/>
              <a:t>Repare que a nossa interface está orientada da seguinte forma: o usuário escolhe uma das três opções através dos botões de rádio. Como eles são mutuamente exclusivos então o usuário só pode escolher uma opção. Após ter escolhido a opção, o usuário deve clicar no botão OK. É nesse ponto em que devemos coletar a escolha do computador e realizar a comparação dos resultados. </a:t>
            </a:r>
          </a:p>
          <a:p>
            <a:pPr algn="just"/>
            <a:r>
              <a:rPr lang="pt-BR" sz="2000" smtClean="0"/>
              <a:t> </a:t>
            </a:r>
          </a:p>
          <a:p>
            <a:pPr algn="just"/>
            <a:r>
              <a:rPr lang="pt-BR" sz="2000" smtClean="0"/>
              <a:t>Somente </a:t>
            </a:r>
            <a:r>
              <a:rPr lang="pt-BR" sz="2000" b="1" smtClean="0"/>
              <a:t>ao clicar do botão OK</a:t>
            </a:r>
            <a:r>
              <a:rPr lang="pt-BR" sz="2000" smtClean="0"/>
              <a:t> que os procedimentos subseqüentes devem ocorrer. Isso significa que esses procedimentos serão disparados pelo clique do botão OK pelo usuário. Chamamos a isso de programação orientada a eventos, já que o clicar do botão é um evento que dispara procedimentos. Esses procedimentos que são a resposta ao clique do botão chamamos de </a:t>
            </a:r>
            <a:r>
              <a:rPr lang="pt-BR" sz="2000" i="1" smtClean="0"/>
              <a:t>event handler</a:t>
            </a:r>
            <a:r>
              <a:rPr lang="pt-BR" sz="2000" smtClean="0"/>
              <a:t> (manipuladores de eventos), ou seja, são procedimentos que dão conta do tratamento do evento. </a:t>
            </a:r>
          </a:p>
        </p:txBody>
      </p:sp>
    </p:spTree>
    <p:extLst>
      <p:ext uri="{BB962C8B-B14F-4D97-AF65-F5344CB8AC3E}">
        <p14:creationId xmlns:p14="http://schemas.microsoft.com/office/powerpoint/2010/main" val="13520177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12291" name="Rectangle 3"/>
          <p:cNvSpPr>
            <a:spLocks noGrp="1" noChangeArrowheads="1"/>
          </p:cNvSpPr>
          <p:nvPr>
            <p:ph type="subTitle" idx="1"/>
          </p:nvPr>
        </p:nvSpPr>
        <p:spPr bwMode="auto">
          <a:xfrm>
            <a:off x="539750" y="18446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1800" smtClean="0"/>
              <a:t>Para criar um tratamento de evento, podemos clicar no controle, em seguida clicamos no botão </a:t>
            </a:r>
            <a:r>
              <a:rPr lang="pt-BR" sz="1800" i="1" smtClean="0"/>
              <a:t>events</a:t>
            </a:r>
            <a:r>
              <a:rPr lang="pt-BR" sz="1800" smtClean="0"/>
              <a:t> da seção propriedades.</a:t>
            </a:r>
          </a:p>
        </p:txBody>
      </p:sp>
      <p:pic>
        <p:nvPicPr>
          <p:cNvPr id="12292" name="Imagem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708275"/>
            <a:ext cx="26860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2323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13315" name="Rectangle 3"/>
          <p:cNvSpPr>
            <a:spLocks noGrp="1" noChangeArrowheads="1"/>
          </p:cNvSpPr>
          <p:nvPr>
            <p:ph type="subTitle" idx="1"/>
          </p:nvPr>
        </p:nvSpPr>
        <p:spPr bwMode="auto">
          <a:xfrm>
            <a:off x="539750" y="18446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1800" smtClean="0"/>
              <a:t>Uma lista de possíveis eventos para aquele controle será mostrada. Esta lista conta com eventos dos seguintes tipos: action (ação), appearance (aparência), behavior (comportamento), data (dados), drag drop (arrastar e soltar), focus (foco), key (tecla), layout (formato), mouse, property change (mudança de propriedade).</a:t>
            </a:r>
          </a:p>
          <a:p>
            <a:pPr algn="just"/>
            <a:r>
              <a:rPr lang="pt-BR" sz="1800" smtClean="0"/>
              <a:t> </a:t>
            </a:r>
          </a:p>
          <a:p>
            <a:pPr algn="just"/>
            <a:r>
              <a:rPr lang="pt-BR" sz="1800" smtClean="0"/>
              <a:t>Selecione o botão OK, clique no botão </a:t>
            </a:r>
            <a:r>
              <a:rPr lang="pt-BR" sz="1800" i="1" smtClean="0"/>
              <a:t>events</a:t>
            </a:r>
            <a:r>
              <a:rPr lang="pt-BR" sz="1800" smtClean="0"/>
              <a:t> e procure pelo evento click (clique) e dê duplo-clique nele. Na área de trabalho do Visual Studio haverá uma mudança, ao invés de mostrar o form, será mostrado o código da classe do form. Em especial será mostrada uma função que atuará como tratadora do evento clique do controle citado. Você pode voltar â visualização do form a qualquer momento clicando na aba </a:t>
            </a:r>
            <a:r>
              <a:rPr lang="pt-BR" sz="1800" b="1" smtClean="0"/>
              <a:t>form1.cs [design]</a:t>
            </a:r>
            <a:r>
              <a:rPr lang="pt-BR" sz="1800" smtClean="0"/>
              <a:t> ou clicando no botão </a:t>
            </a:r>
            <a:r>
              <a:rPr lang="pt-BR" sz="1800" b="1" smtClean="0"/>
              <a:t>view designer</a:t>
            </a:r>
            <a:r>
              <a:rPr lang="pt-BR" sz="1800" smtClean="0"/>
              <a:t> (visualizar projeto) que se encontra na seção solution explorer (quinto botão da esquerda para a direita).</a:t>
            </a:r>
          </a:p>
        </p:txBody>
      </p:sp>
    </p:spTree>
    <p:extLst>
      <p:ext uri="{BB962C8B-B14F-4D97-AF65-F5344CB8AC3E}">
        <p14:creationId xmlns:p14="http://schemas.microsoft.com/office/powerpoint/2010/main" val="20843343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14339" name="Rectangle 3"/>
          <p:cNvSpPr>
            <a:spLocks noGrp="1" noChangeArrowheads="1"/>
          </p:cNvSpPr>
          <p:nvPr>
            <p:ph type="subTitle" idx="1"/>
          </p:nvPr>
        </p:nvSpPr>
        <p:spPr bwMode="auto">
          <a:xfrm>
            <a:off x="539750" y="18446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lgn="just">
              <a:buFont typeface="Times New Roman" pitchFamily="18" charset="0"/>
              <a:buAutoNum type="arabicPeriod"/>
            </a:pPr>
            <a:r>
              <a:rPr lang="pt-BR" sz="1800" smtClean="0"/>
              <a:t>Essa é a seção do código onde referenciamos outros namespaces dos quais poderemos utilizar algumas classes. Repare que foi feito referência ao System.Windows.Forms, já que ele é vital para a criação de forms na aplicação</a:t>
            </a:r>
          </a:p>
          <a:p>
            <a:pPr marL="342900" indent="-342900" algn="just"/>
            <a:r>
              <a:rPr lang="pt-BR" sz="1800" smtClean="0"/>
              <a:t> </a:t>
            </a:r>
          </a:p>
          <a:p>
            <a:pPr marL="342900" indent="-342900" algn="just">
              <a:buFont typeface="Times New Roman" pitchFamily="18" charset="0"/>
              <a:buAutoNum type="arabicPeriod" startAt="2"/>
            </a:pPr>
            <a:r>
              <a:rPr lang="pt-BR" sz="1800" smtClean="0"/>
              <a:t>Um novo namespace é criado com o nome da aplicação. Esse namespace conterá internamente todas as classes necessárias para que a aplicação funcione. </a:t>
            </a:r>
          </a:p>
        </p:txBody>
      </p:sp>
    </p:spTree>
    <p:extLst>
      <p:ext uri="{BB962C8B-B14F-4D97-AF65-F5344CB8AC3E}">
        <p14:creationId xmlns:p14="http://schemas.microsoft.com/office/powerpoint/2010/main" val="4482178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15363" name="Rectangle 3"/>
          <p:cNvSpPr>
            <a:spLocks noGrp="1" noChangeArrowheads="1"/>
          </p:cNvSpPr>
          <p:nvPr>
            <p:ph type="subTitle" idx="1"/>
          </p:nvPr>
        </p:nvSpPr>
        <p:spPr bwMode="auto">
          <a:xfrm>
            <a:off x="539750" y="18446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lgn="just">
              <a:buFont typeface="Times New Roman" pitchFamily="18" charset="0"/>
              <a:buAutoNum type="arabicPeriod"/>
            </a:pPr>
            <a:r>
              <a:rPr lang="pt-BR" sz="1800" smtClean="0"/>
              <a:t>Existe um método dentro da classe Form1 que tem o mesmo nome da classe. Esse método é o chamado </a:t>
            </a:r>
            <a:r>
              <a:rPr lang="pt-BR" sz="1800" b="1" smtClean="0"/>
              <a:t>construtor</a:t>
            </a:r>
            <a:r>
              <a:rPr lang="pt-BR" sz="1800" smtClean="0"/>
              <a:t> da classe, porque é chamado todas as vezes que a classe é instanciada em objeto (veja o arquivo program.cs onde é criada uma instância da classe form1 com a palavra chave </a:t>
            </a:r>
            <a:r>
              <a:rPr lang="pt-BR" sz="1800" b="1" smtClean="0"/>
              <a:t>new</a:t>
            </a:r>
            <a:r>
              <a:rPr lang="pt-BR" sz="1800" smtClean="0"/>
              <a:t>). Esse método faz as inicializações necessárias para que o objeto possa começar a ser utilizado no programa. </a:t>
            </a:r>
          </a:p>
          <a:p>
            <a:pPr marL="342900" indent="-342900" algn="just"/>
            <a:r>
              <a:rPr lang="pt-BR" sz="1800" smtClean="0"/>
              <a:t> </a:t>
            </a:r>
          </a:p>
          <a:p>
            <a:pPr marL="342900" indent="-342900" algn="just">
              <a:buFont typeface="Times New Roman" pitchFamily="18" charset="0"/>
              <a:buAutoNum type="arabicPeriod" startAt="2"/>
            </a:pPr>
            <a:r>
              <a:rPr lang="pt-BR" sz="1800" smtClean="0"/>
              <a:t>Esse método é o tratador do evento clique do botão OK (button1). Veja o seu nome: </a:t>
            </a:r>
            <a:r>
              <a:rPr lang="pt-BR" sz="1800" b="1" smtClean="0"/>
              <a:t>button1_Click</a:t>
            </a:r>
            <a:r>
              <a:rPr lang="pt-BR" sz="1800" smtClean="0"/>
              <a:t>. Ele só está aí porque nós pedimos através do procedimento de clicar no evento click do botão. É dentro dele que colocaremos as ações que devem ser realizadas quando o botão é clicado. Repare que ele é </a:t>
            </a:r>
            <a:r>
              <a:rPr lang="pt-BR" sz="1800" b="1" smtClean="0"/>
              <a:t>private</a:t>
            </a:r>
            <a:r>
              <a:rPr lang="pt-BR" sz="1800" smtClean="0"/>
              <a:t>, porque só pode ser chamado de dentro da classe; retorna </a:t>
            </a:r>
            <a:r>
              <a:rPr lang="pt-BR" sz="1800" b="1" smtClean="0"/>
              <a:t>void</a:t>
            </a:r>
            <a:r>
              <a:rPr lang="pt-BR" sz="1800" smtClean="0"/>
              <a:t>, o que significa que não retornará nenhum valor para quem o chamou; e possui os parâmetros </a:t>
            </a:r>
            <a:r>
              <a:rPr lang="pt-BR" sz="1800" b="1" smtClean="0"/>
              <a:t>sender</a:t>
            </a:r>
            <a:r>
              <a:rPr lang="pt-BR" sz="1800" smtClean="0"/>
              <a:t> do tipo </a:t>
            </a:r>
            <a:r>
              <a:rPr lang="pt-BR" sz="1800" b="1" smtClean="0"/>
              <a:t>object</a:t>
            </a:r>
            <a:r>
              <a:rPr lang="pt-BR" sz="1800" smtClean="0"/>
              <a:t>, que é uma referência ao objeto no qual foi disparado o evento, e </a:t>
            </a:r>
            <a:r>
              <a:rPr lang="pt-BR" sz="1800" b="1" smtClean="0"/>
              <a:t>e</a:t>
            </a:r>
            <a:r>
              <a:rPr lang="pt-BR" sz="1800" smtClean="0"/>
              <a:t> do tipo </a:t>
            </a:r>
            <a:r>
              <a:rPr lang="pt-BR" sz="1800" b="1" smtClean="0"/>
              <a:t>EventArgs</a:t>
            </a:r>
            <a:r>
              <a:rPr lang="pt-BR" sz="1800" smtClean="0"/>
              <a:t>, que é uma referência a um objeto de evento contendo informações sobre o evento que foi gerado (clique do botão). </a:t>
            </a:r>
          </a:p>
        </p:txBody>
      </p:sp>
    </p:spTree>
    <p:extLst>
      <p:ext uri="{BB962C8B-B14F-4D97-AF65-F5344CB8AC3E}">
        <p14:creationId xmlns:p14="http://schemas.microsoft.com/office/powerpoint/2010/main" val="37420578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4099" name="Rectangle 3"/>
          <p:cNvSpPr>
            <a:spLocks noGrp="1" noChangeArrowheads="1"/>
          </p:cNvSpPr>
          <p:nvPr>
            <p:ph type="subTitle" idx="1"/>
          </p:nvPr>
        </p:nvSpPr>
        <p:spPr bwMode="auto">
          <a:xfrm>
            <a:off x="539750" y="1844675"/>
            <a:ext cx="7848600" cy="4321175"/>
          </a:xfrm>
          <a:ln>
            <a:miter lim="800000"/>
            <a:headEnd/>
            <a:tailEnd/>
          </a:ln>
        </p:spPr>
        <p:txBody>
          <a:bodyPr vert="horz" wrap="square" lIns="92075" tIns="46038" rIns="92075" bIns="46038" numCol="1" anchor="t" anchorCtr="0" compatLnSpc="1">
            <a:prstTxWarp prst="textNoShape">
              <a:avLst/>
            </a:prstTxWarp>
          </a:bodyPr>
          <a:lstStyle/>
          <a:p>
            <a:pPr algn="l">
              <a:defRPr/>
            </a:pPr>
            <a:r>
              <a:rPr lang="pt-BR" sz="1200" dirty="0" smtClean="0"/>
              <a:t>//variáveis</a:t>
            </a:r>
          </a:p>
          <a:p>
            <a:pPr algn="l">
              <a:defRPr/>
            </a:pPr>
            <a:r>
              <a:rPr lang="pt-BR" sz="1200" dirty="0" smtClean="0"/>
              <a:t>            string </a:t>
            </a:r>
            <a:r>
              <a:rPr lang="pt-BR" sz="1200" dirty="0" err="1" smtClean="0"/>
              <a:t>strElementoComputador</a:t>
            </a:r>
            <a:r>
              <a:rPr lang="pt-BR" sz="1200" dirty="0" smtClean="0"/>
              <a:t> = "";</a:t>
            </a:r>
          </a:p>
          <a:p>
            <a:pPr algn="l">
              <a:defRPr/>
            </a:pPr>
            <a:r>
              <a:rPr lang="pt-BR" sz="1200" dirty="0" smtClean="0"/>
              <a:t>            </a:t>
            </a:r>
            <a:r>
              <a:rPr lang="pt-BR" sz="1200" dirty="0" err="1" smtClean="0"/>
              <a:t>int</a:t>
            </a:r>
            <a:r>
              <a:rPr lang="pt-BR" sz="1200" dirty="0" smtClean="0"/>
              <a:t> </a:t>
            </a:r>
            <a:r>
              <a:rPr lang="pt-BR" sz="1200" dirty="0" err="1" smtClean="0"/>
              <a:t>intElementoUsuario</a:t>
            </a:r>
            <a:r>
              <a:rPr lang="pt-BR" sz="1200" dirty="0" smtClean="0"/>
              <a:t>=0, </a:t>
            </a:r>
            <a:r>
              <a:rPr lang="pt-BR" sz="1200" dirty="0" err="1" smtClean="0"/>
              <a:t>intElementoComputador</a:t>
            </a:r>
            <a:r>
              <a:rPr lang="pt-BR" sz="1200" dirty="0" smtClean="0"/>
              <a:t>=0;</a:t>
            </a:r>
          </a:p>
          <a:p>
            <a:pPr algn="l">
              <a:defRPr/>
            </a:pPr>
            <a:r>
              <a:rPr lang="pt-BR" sz="1200" dirty="0" smtClean="0"/>
              <a:t>            </a:t>
            </a:r>
            <a:r>
              <a:rPr lang="pt-BR" sz="1200" dirty="0" err="1" smtClean="0"/>
              <a:t>Random</a:t>
            </a:r>
            <a:r>
              <a:rPr lang="pt-BR" sz="1200" dirty="0" smtClean="0"/>
              <a:t> </a:t>
            </a:r>
            <a:r>
              <a:rPr lang="pt-BR" sz="1200" dirty="0" err="1" smtClean="0"/>
              <a:t>rndElementoComputador</a:t>
            </a:r>
            <a:r>
              <a:rPr lang="pt-BR" sz="1200" dirty="0" smtClean="0"/>
              <a:t>;</a:t>
            </a:r>
          </a:p>
          <a:p>
            <a:pPr algn="l">
              <a:defRPr/>
            </a:pPr>
            <a:r>
              <a:rPr lang="pt-BR" sz="1200" dirty="0" smtClean="0"/>
              <a:t> </a:t>
            </a:r>
          </a:p>
          <a:p>
            <a:pPr algn="l">
              <a:defRPr/>
            </a:pPr>
            <a:r>
              <a:rPr lang="pt-BR" sz="1200" dirty="0" smtClean="0"/>
              <a:t>            </a:t>
            </a:r>
            <a:r>
              <a:rPr lang="en-US" sz="1200" dirty="0" smtClean="0"/>
              <a:t>if (radioButton1.Checked)</a:t>
            </a:r>
            <a:endParaRPr lang="pt-BR" sz="1200" dirty="0" smtClean="0"/>
          </a:p>
          <a:p>
            <a:pPr algn="l">
              <a:defRPr/>
            </a:pPr>
            <a:r>
              <a:rPr lang="en-US" sz="1200" dirty="0" smtClean="0"/>
              <a:t>            {</a:t>
            </a:r>
            <a:endParaRPr lang="pt-BR" sz="1200" dirty="0" smtClean="0"/>
          </a:p>
          <a:p>
            <a:pPr algn="l">
              <a:defRPr/>
            </a:pPr>
            <a:r>
              <a:rPr lang="en-US" sz="1200" dirty="0" smtClean="0"/>
              <a:t>                //</a:t>
            </a:r>
            <a:r>
              <a:rPr lang="en-US" sz="1200" dirty="0" err="1" smtClean="0"/>
              <a:t>escolheu</a:t>
            </a:r>
            <a:r>
              <a:rPr lang="en-US" sz="1200" dirty="0" smtClean="0"/>
              <a:t> </a:t>
            </a:r>
            <a:r>
              <a:rPr lang="en-US" sz="1200" dirty="0" err="1" smtClean="0"/>
              <a:t>pedra</a:t>
            </a:r>
            <a:endParaRPr lang="pt-BR" sz="1200" dirty="0" smtClean="0"/>
          </a:p>
          <a:p>
            <a:pPr algn="l">
              <a:defRPr/>
            </a:pPr>
            <a:r>
              <a:rPr lang="en-US" sz="1200" dirty="0" smtClean="0"/>
              <a:t>                </a:t>
            </a:r>
            <a:r>
              <a:rPr lang="en-US" sz="1200" dirty="0" err="1" smtClean="0"/>
              <a:t>intElementoUsuario</a:t>
            </a:r>
            <a:r>
              <a:rPr lang="en-US" sz="1200" dirty="0" smtClean="0"/>
              <a:t> = 0;</a:t>
            </a:r>
            <a:endParaRPr lang="pt-BR" sz="1200" dirty="0" smtClean="0"/>
          </a:p>
          <a:p>
            <a:pPr algn="l">
              <a:defRPr/>
            </a:pPr>
            <a:r>
              <a:rPr lang="en-US" sz="1200" dirty="0" smtClean="0"/>
              <a:t>            }</a:t>
            </a:r>
            <a:endParaRPr lang="pt-BR" sz="1200" dirty="0" smtClean="0"/>
          </a:p>
          <a:p>
            <a:pPr algn="l">
              <a:defRPr/>
            </a:pPr>
            <a:r>
              <a:rPr lang="en-US" sz="1200" dirty="0" smtClean="0"/>
              <a:t> </a:t>
            </a:r>
            <a:endParaRPr lang="pt-BR" sz="1200" dirty="0" smtClean="0"/>
          </a:p>
          <a:p>
            <a:pPr algn="l">
              <a:defRPr/>
            </a:pPr>
            <a:r>
              <a:rPr lang="en-US" sz="1200" dirty="0" smtClean="0"/>
              <a:t>            if (radioButton2.Checked)</a:t>
            </a:r>
            <a:endParaRPr lang="pt-BR" sz="1200" dirty="0" smtClean="0"/>
          </a:p>
          <a:p>
            <a:pPr algn="l">
              <a:defRPr/>
            </a:pPr>
            <a:r>
              <a:rPr lang="en-US" sz="1200" dirty="0" smtClean="0"/>
              <a:t>            </a:t>
            </a:r>
            <a:r>
              <a:rPr lang="pt-BR" sz="1200" dirty="0" smtClean="0"/>
              <a:t>{</a:t>
            </a:r>
          </a:p>
          <a:p>
            <a:pPr algn="l">
              <a:defRPr/>
            </a:pPr>
            <a:r>
              <a:rPr lang="pt-BR" sz="1200" dirty="0" smtClean="0"/>
              <a:t>                //escolheu papel</a:t>
            </a:r>
          </a:p>
          <a:p>
            <a:pPr algn="l">
              <a:defRPr/>
            </a:pPr>
            <a:r>
              <a:rPr lang="pt-BR" sz="1200" dirty="0" smtClean="0"/>
              <a:t>                </a:t>
            </a:r>
            <a:r>
              <a:rPr lang="pt-BR" sz="1200" dirty="0" err="1" smtClean="0"/>
              <a:t>intElementoUsuario</a:t>
            </a:r>
            <a:r>
              <a:rPr lang="pt-BR" sz="1200" dirty="0" smtClean="0"/>
              <a:t> = 1;</a:t>
            </a:r>
          </a:p>
          <a:p>
            <a:pPr algn="l">
              <a:defRPr/>
            </a:pPr>
            <a:r>
              <a:rPr lang="pt-BR" sz="1200" dirty="0" smtClean="0"/>
              <a:t>            }</a:t>
            </a:r>
          </a:p>
          <a:p>
            <a:pPr algn="l">
              <a:defRPr/>
            </a:pPr>
            <a:r>
              <a:rPr lang="pt-BR" sz="1200" dirty="0" smtClean="0"/>
              <a:t> </a:t>
            </a:r>
          </a:p>
          <a:p>
            <a:pPr algn="l">
              <a:defRPr/>
            </a:pPr>
            <a:r>
              <a:rPr lang="pt-BR" sz="1200" dirty="0" smtClean="0"/>
              <a:t>            </a:t>
            </a:r>
            <a:r>
              <a:rPr lang="pt-BR" sz="1200" dirty="0" err="1" smtClean="0"/>
              <a:t>if</a:t>
            </a:r>
            <a:r>
              <a:rPr lang="pt-BR" sz="1200" dirty="0" smtClean="0"/>
              <a:t> (radioButton3.</a:t>
            </a:r>
            <a:r>
              <a:rPr lang="pt-BR" sz="1200" dirty="0" err="1" smtClean="0"/>
              <a:t>Checked</a:t>
            </a:r>
            <a:r>
              <a:rPr lang="pt-BR" sz="1200" dirty="0" smtClean="0"/>
              <a:t>)</a:t>
            </a:r>
          </a:p>
          <a:p>
            <a:pPr algn="l">
              <a:defRPr/>
            </a:pPr>
            <a:r>
              <a:rPr lang="pt-BR" sz="1200" dirty="0" smtClean="0"/>
              <a:t>            {</a:t>
            </a:r>
          </a:p>
          <a:p>
            <a:pPr algn="l">
              <a:defRPr/>
            </a:pPr>
            <a:r>
              <a:rPr lang="pt-BR" sz="1200" dirty="0" smtClean="0"/>
              <a:t>                //escolheu tesoura</a:t>
            </a:r>
          </a:p>
          <a:p>
            <a:pPr algn="l">
              <a:defRPr/>
            </a:pPr>
            <a:r>
              <a:rPr lang="pt-BR" sz="1200" dirty="0" smtClean="0"/>
              <a:t>                </a:t>
            </a:r>
            <a:r>
              <a:rPr lang="pt-BR" sz="1200" dirty="0" err="1" smtClean="0"/>
              <a:t>intElementoUsuario</a:t>
            </a:r>
            <a:r>
              <a:rPr lang="pt-BR" sz="1200" dirty="0" smtClean="0"/>
              <a:t> = 2;</a:t>
            </a:r>
          </a:p>
          <a:p>
            <a:pPr algn="l">
              <a:defRPr/>
            </a:pPr>
            <a:r>
              <a:rPr lang="pt-BR" sz="1200" dirty="0" smtClean="0"/>
              <a:t>            }         </a:t>
            </a:r>
          </a:p>
          <a:p>
            <a:pPr marL="342900" indent="-342900" algn="just">
              <a:defRPr/>
            </a:pPr>
            <a:endParaRPr lang="pt-BR" sz="1800" dirty="0"/>
          </a:p>
        </p:txBody>
      </p:sp>
    </p:spTree>
    <p:extLst>
      <p:ext uri="{BB962C8B-B14F-4D97-AF65-F5344CB8AC3E}">
        <p14:creationId xmlns:p14="http://schemas.microsoft.com/office/powerpoint/2010/main" val="38649262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17411" name="Rectangle 3"/>
          <p:cNvSpPr>
            <a:spLocks noGrp="1" noChangeArrowheads="1"/>
          </p:cNvSpPr>
          <p:nvPr>
            <p:ph type="subTitle" idx="1"/>
          </p:nvPr>
        </p:nvSpPr>
        <p:spPr bwMode="auto">
          <a:xfrm>
            <a:off x="539750" y="20605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400" smtClean="0"/>
              <a:t>O que fizemos? Simplesmente criamos variáveis que julgamos necessárias e atribuímos a cada escolha do usuário o número correspondente. Repare que para isso utilizamos uma propriedade do botão de rádio, </a:t>
            </a:r>
            <a:r>
              <a:rPr lang="pt-BR" sz="2400" b="1" smtClean="0"/>
              <a:t>Checked</a:t>
            </a:r>
            <a:r>
              <a:rPr lang="pt-BR" sz="2400" smtClean="0"/>
              <a:t>, que retorna </a:t>
            </a:r>
            <a:r>
              <a:rPr lang="pt-BR" sz="2400" b="1" smtClean="0"/>
              <a:t>true</a:t>
            </a:r>
            <a:r>
              <a:rPr lang="pt-BR" sz="2400" smtClean="0"/>
              <a:t> se o botão está marcado ou </a:t>
            </a:r>
            <a:r>
              <a:rPr lang="pt-BR" sz="2400" b="1" smtClean="0"/>
              <a:t>false</a:t>
            </a:r>
            <a:r>
              <a:rPr lang="pt-BR" sz="2400" smtClean="0"/>
              <a:t> se ele não está marcado.</a:t>
            </a:r>
          </a:p>
          <a:p>
            <a:pPr algn="just"/>
            <a:r>
              <a:rPr lang="pt-BR" sz="2400" smtClean="0"/>
              <a:t> </a:t>
            </a:r>
          </a:p>
          <a:p>
            <a:pPr algn="just"/>
            <a:r>
              <a:rPr lang="pt-BR" sz="2400" smtClean="0"/>
              <a:t>Agora podemos proceder a captura da escolha do elemento do computador. Para isso vamos utilizar um objeto que gera valores randômicos. Esse objeto pode ser criado a partir da classe </a:t>
            </a:r>
            <a:r>
              <a:rPr lang="pt-BR" sz="2400" b="1" smtClean="0"/>
              <a:t>Random</a:t>
            </a:r>
            <a:r>
              <a:rPr lang="pt-BR" sz="2400" smtClean="0"/>
              <a:t> que se encontra no namespace </a:t>
            </a:r>
            <a:r>
              <a:rPr lang="pt-BR" sz="2400" b="1" smtClean="0"/>
              <a:t>System </a:t>
            </a:r>
            <a:r>
              <a:rPr lang="pt-BR" sz="2400" smtClean="0"/>
              <a:t>(por isso é importante ter uma diretiva </a:t>
            </a:r>
            <a:r>
              <a:rPr lang="pt-BR" sz="2400" b="1" smtClean="0"/>
              <a:t>using System</a:t>
            </a:r>
            <a:r>
              <a:rPr lang="pt-BR" sz="2400" smtClean="0"/>
              <a:t> no começo da form1.cs</a:t>
            </a:r>
            <a:endParaRPr lang="pt-BR" sz="3600" smtClean="0"/>
          </a:p>
        </p:txBody>
      </p:sp>
    </p:spTree>
    <p:extLst>
      <p:ext uri="{BB962C8B-B14F-4D97-AF65-F5344CB8AC3E}">
        <p14:creationId xmlns:p14="http://schemas.microsoft.com/office/powerpoint/2010/main" val="1680183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Interfaces gráficas</a:t>
            </a:r>
          </a:p>
        </p:txBody>
      </p:sp>
      <p:sp>
        <p:nvSpPr>
          <p:cNvPr id="10243" name="Rectangle 3"/>
          <p:cNvSpPr>
            <a:spLocks noGrp="1" noChangeArrowheads="1"/>
          </p:cNvSpPr>
          <p:nvPr>
            <p:ph type="subTitle" idx="1"/>
          </p:nvPr>
        </p:nvSpPr>
        <p:spPr bwMode="auto">
          <a:xfrm>
            <a:off x="684213" y="20605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000" dirty="0" smtClean="0"/>
              <a:t>Na década de 1980 praticamente todos os grandes fabricantes de computadores começaram a migrar suas plataformas para interfaces gráficas com usuário, como por exemplo, o Macintosh Apple Computadores, o Windows da Microsoft e o X Windows System do Unix e posteriormente do Linux.</a:t>
            </a:r>
          </a:p>
          <a:p>
            <a:pPr algn="just"/>
            <a:endParaRPr lang="pt-BR" sz="2000" dirty="0" smtClean="0"/>
          </a:p>
          <a:p>
            <a:pPr algn="just"/>
            <a:r>
              <a:rPr lang="pt-BR" sz="2000" dirty="0" smtClean="0"/>
              <a:t>Em geral o sistema operacional é dotado de um gerenciador da interface gráfica com o usuário que cuida da apresentação e manipulação das componentes gráficas que aparecem na tela e que são a interface com os </a:t>
            </a:r>
            <a:r>
              <a:rPr lang="pt-BR" sz="2000" i="1" dirty="0" smtClean="0"/>
              <a:t>softwares</a:t>
            </a:r>
            <a:r>
              <a:rPr lang="pt-BR" sz="2000" dirty="0" smtClean="0"/>
              <a:t> utilizados pelo usuário. </a:t>
            </a:r>
          </a:p>
          <a:p>
            <a:pPr algn="just"/>
            <a:endParaRPr lang="pt-BR" sz="2000" dirty="0" smtClean="0"/>
          </a:p>
          <a:p>
            <a:pPr algn="just"/>
            <a:endParaRPr lang="pt-BR" sz="200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18435" name="Rectangle 3"/>
          <p:cNvSpPr>
            <a:spLocks noGrp="1" noChangeArrowheads="1"/>
          </p:cNvSpPr>
          <p:nvPr>
            <p:ph type="subTitle" idx="1"/>
          </p:nvPr>
        </p:nvSpPr>
        <p:spPr bwMode="auto">
          <a:xfrm>
            <a:off x="179388" y="2060575"/>
            <a:ext cx="87137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1800" dirty="0" smtClean="0"/>
              <a:t>O código abaixo mostra como faremos para definir randomicamente a escolha do computador. </a:t>
            </a:r>
          </a:p>
          <a:p>
            <a:pPr algn="just"/>
            <a:r>
              <a:rPr lang="pt-BR" sz="1800" dirty="0" smtClean="0"/>
              <a:t> </a:t>
            </a:r>
          </a:p>
          <a:p>
            <a:pPr algn="l"/>
            <a:r>
              <a:rPr lang="pt-BR" sz="1800" dirty="0" smtClean="0"/>
              <a:t>        //definindo a escolha do computador</a:t>
            </a:r>
          </a:p>
          <a:p>
            <a:pPr algn="l"/>
            <a:r>
              <a:rPr lang="pt-BR" sz="1800" dirty="0" smtClean="0"/>
              <a:t>        </a:t>
            </a:r>
            <a:r>
              <a:rPr lang="pt-BR" sz="1800" dirty="0" err="1" smtClean="0"/>
              <a:t>rndElementoComputador</a:t>
            </a:r>
            <a:r>
              <a:rPr lang="pt-BR" sz="1800" dirty="0" smtClean="0"/>
              <a:t> = new </a:t>
            </a:r>
            <a:r>
              <a:rPr lang="pt-BR" sz="1800" dirty="0" err="1" smtClean="0"/>
              <a:t>Random</a:t>
            </a:r>
            <a:r>
              <a:rPr lang="pt-BR" sz="1800" dirty="0" smtClean="0"/>
              <a:t>();</a:t>
            </a:r>
          </a:p>
          <a:p>
            <a:pPr algn="l"/>
            <a:r>
              <a:rPr lang="pt-BR" sz="1800" dirty="0" smtClean="0"/>
              <a:t>        </a:t>
            </a:r>
            <a:r>
              <a:rPr lang="pt-BR" sz="1800" dirty="0" err="1" smtClean="0"/>
              <a:t>intElementoComputador</a:t>
            </a:r>
            <a:r>
              <a:rPr lang="pt-BR" sz="1800" dirty="0" smtClean="0"/>
              <a:t> = </a:t>
            </a:r>
            <a:r>
              <a:rPr lang="pt-BR" sz="1800" dirty="0" err="1" smtClean="0"/>
              <a:t>rndElementoComputador.Next</a:t>
            </a:r>
            <a:r>
              <a:rPr lang="pt-BR" sz="1800" dirty="0" smtClean="0"/>
              <a:t>(0, 3);</a:t>
            </a:r>
          </a:p>
          <a:p>
            <a:pPr algn="just"/>
            <a:r>
              <a:rPr lang="pt-BR" sz="1800" dirty="0" smtClean="0"/>
              <a:t> </a:t>
            </a:r>
          </a:p>
          <a:p>
            <a:pPr algn="just"/>
            <a:r>
              <a:rPr lang="pt-BR" sz="1800" dirty="0" smtClean="0"/>
              <a:t>Em primeiro lugar criamos um objeto do tipo </a:t>
            </a:r>
            <a:r>
              <a:rPr lang="pt-BR" sz="1800" dirty="0" err="1" smtClean="0"/>
              <a:t>Random</a:t>
            </a:r>
            <a:r>
              <a:rPr lang="pt-BR" sz="1800" dirty="0" smtClean="0"/>
              <a:t> e o atribuímos a variável </a:t>
            </a:r>
            <a:r>
              <a:rPr lang="pt-BR" sz="1800" dirty="0" err="1" smtClean="0"/>
              <a:t>rndElementoComputador</a:t>
            </a:r>
            <a:r>
              <a:rPr lang="pt-BR" sz="1800" dirty="0" smtClean="0"/>
              <a:t>. Esse objeto nos possibilitará gerar o número da escolha do computador. Utilizamos para isso o método </a:t>
            </a:r>
            <a:r>
              <a:rPr lang="pt-BR" sz="1800" b="1" dirty="0" smtClean="0"/>
              <a:t>Next</a:t>
            </a:r>
            <a:r>
              <a:rPr lang="pt-BR" sz="1800" dirty="0" smtClean="0"/>
              <a:t> que permite que seja escolhido um número inteiro compreendido entre o menor valor e o maior valor (esse não incluído). Assim, da forma como foi utilizado, obteremos um valor que pode ser 0, 1 ou 2. Ou seja, pedra, papel ou tesoura. </a:t>
            </a:r>
          </a:p>
        </p:txBody>
      </p:sp>
    </p:spTree>
    <p:extLst>
      <p:ext uri="{BB962C8B-B14F-4D97-AF65-F5344CB8AC3E}">
        <p14:creationId xmlns:p14="http://schemas.microsoft.com/office/powerpoint/2010/main" val="2341114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19459" name="Rectangle 3"/>
          <p:cNvSpPr>
            <a:spLocks noGrp="1" noChangeArrowheads="1"/>
          </p:cNvSpPr>
          <p:nvPr>
            <p:ph type="subTitle" idx="1"/>
          </p:nvPr>
        </p:nvSpPr>
        <p:spPr bwMode="auto">
          <a:xfrm>
            <a:off x="179388" y="2060575"/>
            <a:ext cx="8713787"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2000" smtClean="0"/>
              <a:t>O código a seguir permite transformar o número aleatório de intElementoComputador  em uma string (“pedra”, “papel”, “tesoura”).</a:t>
            </a:r>
          </a:p>
          <a:p>
            <a:pPr algn="just"/>
            <a:endParaRPr lang="pt-BR" sz="2000" smtClean="0"/>
          </a:p>
        </p:txBody>
      </p:sp>
      <p:sp>
        <p:nvSpPr>
          <p:cNvPr id="19460" name="Retângulo 1"/>
          <p:cNvSpPr>
            <a:spLocks noChangeArrowheads="1"/>
          </p:cNvSpPr>
          <p:nvPr/>
        </p:nvSpPr>
        <p:spPr bwMode="auto">
          <a:xfrm>
            <a:off x="2627313" y="3716338"/>
            <a:ext cx="3816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400"/>
              <a:t> if (intElementoComputador == 0)</a:t>
            </a:r>
          </a:p>
          <a:p>
            <a:r>
              <a:rPr lang="pt-BR" sz="1400"/>
              <a:t>	strElementoComputador = "pedra";</a:t>
            </a:r>
          </a:p>
          <a:p>
            <a:endParaRPr lang="pt-BR" sz="1400"/>
          </a:p>
          <a:p>
            <a:r>
              <a:rPr lang="pt-BR" sz="1400"/>
              <a:t>if (intElementoComputador == 1)</a:t>
            </a:r>
          </a:p>
          <a:p>
            <a:r>
              <a:rPr lang="pt-BR" sz="1400"/>
              <a:t>	strElementoComputador = "papel";</a:t>
            </a:r>
          </a:p>
          <a:p>
            <a:endParaRPr lang="pt-BR" sz="1400"/>
          </a:p>
          <a:p>
            <a:r>
              <a:rPr lang="pt-BR" sz="1400"/>
              <a:t>if (intElementoComputador == 2)</a:t>
            </a:r>
          </a:p>
          <a:p>
            <a:r>
              <a:rPr lang="pt-BR" sz="1400"/>
              <a:t>	strElementoComputador = "tesoura";</a:t>
            </a:r>
          </a:p>
        </p:txBody>
      </p:sp>
    </p:spTree>
    <p:extLst>
      <p:ext uri="{BB962C8B-B14F-4D97-AF65-F5344CB8AC3E}">
        <p14:creationId xmlns:p14="http://schemas.microsoft.com/office/powerpoint/2010/main" val="34498630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20483" name="Rectangle 3"/>
          <p:cNvSpPr>
            <a:spLocks noGrp="1" noChangeArrowheads="1"/>
          </p:cNvSpPr>
          <p:nvPr>
            <p:ph type="subTitle" idx="1"/>
          </p:nvPr>
        </p:nvSpPr>
        <p:spPr bwMode="auto">
          <a:xfrm>
            <a:off x="179388" y="2060575"/>
            <a:ext cx="87137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1600" dirty="0" smtClean="0"/>
              <a:t>Agora para que o usuário saiba qual foi a escolha do computador, é interessante mostrar essa escolha antes de a aplicação calcular quem venceu a partida.</a:t>
            </a:r>
          </a:p>
          <a:p>
            <a:pPr algn="just"/>
            <a:r>
              <a:rPr lang="pt-BR" sz="1600" dirty="0" smtClean="0"/>
              <a:t> </a:t>
            </a:r>
          </a:p>
          <a:p>
            <a:pPr algn="just"/>
            <a:r>
              <a:rPr lang="pt-BR" sz="1600" dirty="0" smtClean="0"/>
              <a:t>Antes de mais nada, acrescente um novo </a:t>
            </a:r>
            <a:r>
              <a:rPr lang="pt-BR" sz="1600" dirty="0" err="1" smtClean="0"/>
              <a:t>label</a:t>
            </a:r>
            <a:r>
              <a:rPr lang="pt-BR" sz="1600" dirty="0" smtClean="0"/>
              <a:t> abaixo do </a:t>
            </a:r>
            <a:r>
              <a:rPr lang="pt-BR" sz="1600" dirty="0" err="1" smtClean="0"/>
              <a:t>groupbox</a:t>
            </a:r>
            <a:r>
              <a:rPr lang="pt-BR" sz="1600" dirty="0" smtClean="0"/>
              <a:t> na área de design do form. Nesse </a:t>
            </a:r>
            <a:r>
              <a:rPr lang="pt-BR" sz="1600" dirty="0" err="1" smtClean="0"/>
              <a:t>label</a:t>
            </a:r>
            <a:r>
              <a:rPr lang="pt-BR" sz="1600" dirty="0" smtClean="0"/>
              <a:t> mostraremos o valor da escolha do computador. Limpe o texto, (a propriedade </a:t>
            </a:r>
            <a:r>
              <a:rPr lang="pt-BR" sz="1600" dirty="0" err="1" smtClean="0"/>
              <a:t>text</a:t>
            </a:r>
            <a:r>
              <a:rPr lang="pt-BR" sz="1600" dirty="0" smtClean="0"/>
              <a:t>) do </a:t>
            </a:r>
            <a:r>
              <a:rPr lang="pt-BR" sz="1600" dirty="0" err="1" smtClean="0"/>
              <a:t>label</a:t>
            </a:r>
            <a:r>
              <a:rPr lang="pt-BR" sz="1600" dirty="0" smtClean="0"/>
              <a:t>. </a:t>
            </a:r>
          </a:p>
          <a:p>
            <a:pPr algn="just"/>
            <a:r>
              <a:rPr lang="pt-BR" sz="1600" dirty="0" smtClean="0"/>
              <a:t> </a:t>
            </a:r>
          </a:p>
          <a:p>
            <a:pPr algn="just"/>
            <a:r>
              <a:rPr lang="pt-BR" sz="1600" dirty="0" smtClean="0"/>
              <a:t>No código (ainda dentro do método button1_Click) continuaremos assim:</a:t>
            </a:r>
          </a:p>
          <a:p>
            <a:pPr algn="just"/>
            <a:r>
              <a:rPr lang="pt-BR" sz="1600" dirty="0" smtClean="0"/>
              <a:t> </a:t>
            </a:r>
          </a:p>
          <a:p>
            <a:pPr algn="just"/>
            <a:r>
              <a:rPr lang="pt-BR" sz="1600" dirty="0" smtClean="0"/>
              <a:t>         //mostrando ao usuário a escolha do computador</a:t>
            </a:r>
          </a:p>
          <a:p>
            <a:pPr algn="just"/>
            <a:r>
              <a:rPr lang="pt-BR" sz="1600" dirty="0" smtClean="0"/>
              <a:t>         label2.Text = "O computador escolheu " + </a:t>
            </a:r>
            <a:r>
              <a:rPr lang="pt-BR" sz="1600" dirty="0" err="1" smtClean="0"/>
              <a:t>strElementoComputador</a:t>
            </a:r>
            <a:r>
              <a:rPr lang="pt-BR" sz="1600" dirty="0" smtClean="0"/>
              <a:t>;</a:t>
            </a:r>
          </a:p>
          <a:p>
            <a:pPr algn="just"/>
            <a:r>
              <a:rPr lang="pt-BR" sz="1600" dirty="0" smtClean="0"/>
              <a:t> </a:t>
            </a:r>
          </a:p>
          <a:p>
            <a:pPr algn="just"/>
            <a:r>
              <a:rPr lang="pt-BR" sz="1600" dirty="0" smtClean="0"/>
              <a:t>Perceba que fizemos o valor da propriedade </a:t>
            </a:r>
            <a:r>
              <a:rPr lang="pt-BR" sz="1600" dirty="0" err="1" smtClean="0"/>
              <a:t>text</a:t>
            </a:r>
            <a:r>
              <a:rPr lang="pt-BR" sz="1600" dirty="0" smtClean="0"/>
              <a:t> do label2 ser igual à frase “O computador escolheu ” concatenada com o elemento que ele escolheu (pedra, papel ou tesoura).</a:t>
            </a:r>
          </a:p>
        </p:txBody>
      </p:sp>
    </p:spTree>
    <p:extLst>
      <p:ext uri="{BB962C8B-B14F-4D97-AF65-F5344CB8AC3E}">
        <p14:creationId xmlns:p14="http://schemas.microsoft.com/office/powerpoint/2010/main" val="36659338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21507" name="Rectangle 3"/>
          <p:cNvSpPr>
            <a:spLocks noGrp="1" noChangeArrowheads="1"/>
          </p:cNvSpPr>
          <p:nvPr>
            <p:ph type="subTitle" idx="1"/>
          </p:nvPr>
        </p:nvSpPr>
        <p:spPr bwMode="auto">
          <a:xfrm>
            <a:off x="179388" y="2060575"/>
            <a:ext cx="87137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1200" dirty="0" smtClean="0"/>
              <a:t>Finalmente vamos definir quem venceu a rodada e contar os pontos do computador e do usuário. Para a definição dos pontos do usuário e do computador crie dois atributos na classe Form1, conforme abaixo:</a:t>
            </a:r>
          </a:p>
          <a:p>
            <a:pPr algn="just"/>
            <a:r>
              <a:rPr lang="pt-BR" sz="1200" dirty="0" smtClean="0"/>
              <a:t> </a:t>
            </a:r>
          </a:p>
          <a:p>
            <a:pPr algn="just"/>
            <a:r>
              <a:rPr lang="en-US" sz="1200" dirty="0" smtClean="0"/>
              <a:t>public partial class Form1 : Form</a:t>
            </a:r>
            <a:endParaRPr lang="pt-BR" sz="1200" dirty="0" smtClean="0"/>
          </a:p>
          <a:p>
            <a:pPr algn="just"/>
            <a:r>
              <a:rPr lang="en-US" sz="1200" dirty="0" smtClean="0"/>
              <a:t>    {</a:t>
            </a:r>
            <a:endParaRPr lang="pt-BR" sz="1200" dirty="0" smtClean="0"/>
          </a:p>
          <a:p>
            <a:pPr algn="just"/>
            <a:r>
              <a:rPr lang="en-US" sz="1200" dirty="0" smtClean="0"/>
              <a:t>        </a:t>
            </a:r>
            <a:r>
              <a:rPr lang="pt-BR" sz="1200" dirty="0" err="1" smtClean="0"/>
              <a:t>private</a:t>
            </a:r>
            <a:r>
              <a:rPr lang="pt-BR" sz="1200" dirty="0" smtClean="0"/>
              <a:t> </a:t>
            </a:r>
            <a:r>
              <a:rPr lang="pt-BR" sz="1200" dirty="0" err="1" smtClean="0"/>
              <a:t>int</a:t>
            </a:r>
            <a:r>
              <a:rPr lang="pt-BR" sz="1200" dirty="0" smtClean="0"/>
              <a:t> </a:t>
            </a:r>
            <a:r>
              <a:rPr lang="pt-BR" sz="1200" dirty="0" err="1" smtClean="0"/>
              <a:t>intPontosUsuario</a:t>
            </a:r>
            <a:r>
              <a:rPr lang="pt-BR" sz="1200" dirty="0" smtClean="0"/>
              <a:t>, </a:t>
            </a:r>
            <a:r>
              <a:rPr lang="pt-BR" sz="1200" dirty="0" err="1" smtClean="0"/>
              <a:t>intPontosComputador</a:t>
            </a:r>
            <a:r>
              <a:rPr lang="pt-BR" sz="1200" dirty="0" smtClean="0"/>
              <a:t>;</a:t>
            </a:r>
          </a:p>
          <a:p>
            <a:pPr algn="just"/>
            <a:r>
              <a:rPr lang="pt-BR" sz="1200" dirty="0" smtClean="0"/>
              <a:t>        </a:t>
            </a:r>
          </a:p>
          <a:p>
            <a:pPr algn="just"/>
            <a:r>
              <a:rPr lang="pt-BR" sz="1200" dirty="0" smtClean="0"/>
              <a:t>        </a:t>
            </a:r>
            <a:r>
              <a:rPr lang="pt-BR" sz="1200" dirty="0" err="1" smtClean="0"/>
              <a:t>public</a:t>
            </a:r>
            <a:r>
              <a:rPr lang="pt-BR" sz="1200" dirty="0" smtClean="0"/>
              <a:t> Form1()</a:t>
            </a:r>
          </a:p>
          <a:p>
            <a:pPr algn="just"/>
            <a:r>
              <a:rPr lang="pt-BR" sz="1200" dirty="0" smtClean="0"/>
              <a:t>        {</a:t>
            </a:r>
          </a:p>
          <a:p>
            <a:pPr algn="just"/>
            <a:r>
              <a:rPr lang="pt-BR" sz="1200" dirty="0" smtClean="0"/>
              <a:t>            </a:t>
            </a:r>
            <a:r>
              <a:rPr lang="pt-BR" sz="1200" dirty="0" err="1" smtClean="0"/>
              <a:t>InitializeComponent</a:t>
            </a:r>
            <a:r>
              <a:rPr lang="pt-BR" sz="1200" dirty="0" smtClean="0"/>
              <a:t>();</a:t>
            </a:r>
          </a:p>
          <a:p>
            <a:pPr algn="just"/>
            <a:r>
              <a:rPr lang="pt-BR" sz="1200" dirty="0" smtClean="0"/>
              <a:t>            </a:t>
            </a:r>
            <a:r>
              <a:rPr lang="pt-BR" sz="1200" dirty="0" err="1" smtClean="0"/>
              <a:t>intPontosUsuario</a:t>
            </a:r>
            <a:r>
              <a:rPr lang="pt-BR" sz="1200" dirty="0" smtClean="0"/>
              <a:t> = 0;</a:t>
            </a:r>
          </a:p>
          <a:p>
            <a:pPr algn="just"/>
            <a:r>
              <a:rPr lang="pt-BR" sz="1200" dirty="0" smtClean="0"/>
              <a:t>            </a:t>
            </a:r>
            <a:r>
              <a:rPr lang="pt-BR" sz="1200" dirty="0" err="1" smtClean="0"/>
              <a:t>intPontosComputador</a:t>
            </a:r>
            <a:r>
              <a:rPr lang="pt-BR" sz="1200" dirty="0" smtClean="0"/>
              <a:t> = 0;</a:t>
            </a:r>
          </a:p>
          <a:p>
            <a:pPr algn="just"/>
            <a:r>
              <a:rPr lang="pt-BR" sz="1200" dirty="0" smtClean="0"/>
              <a:t>        }</a:t>
            </a:r>
          </a:p>
          <a:p>
            <a:pPr algn="just"/>
            <a:r>
              <a:rPr lang="pt-BR" sz="1200" dirty="0" smtClean="0"/>
              <a:t> </a:t>
            </a:r>
          </a:p>
          <a:p>
            <a:pPr algn="just"/>
            <a:r>
              <a:rPr lang="pt-BR" sz="1200" dirty="0" smtClean="0"/>
              <a:t>Observe que criaremos dois atributos </a:t>
            </a:r>
            <a:r>
              <a:rPr lang="pt-BR" sz="1200" dirty="0" err="1" smtClean="0"/>
              <a:t>intPontosUsuario</a:t>
            </a:r>
            <a:r>
              <a:rPr lang="pt-BR" sz="1200" dirty="0" smtClean="0"/>
              <a:t> e </a:t>
            </a:r>
            <a:r>
              <a:rPr lang="pt-BR" sz="1200" dirty="0" err="1" smtClean="0"/>
              <a:t>intPontosComputador</a:t>
            </a:r>
            <a:r>
              <a:rPr lang="pt-BR" sz="1200" dirty="0" smtClean="0"/>
              <a:t> e no método construtor nós os inicializamos com os valores zero. Esses atributos serão atualizados conforme as rodadas do jogo forem acontecendo. </a:t>
            </a:r>
          </a:p>
          <a:p>
            <a:pPr algn="just"/>
            <a:r>
              <a:rPr lang="pt-BR" sz="1200" dirty="0" smtClean="0"/>
              <a:t> </a:t>
            </a:r>
          </a:p>
          <a:p>
            <a:pPr algn="just"/>
            <a:r>
              <a:rPr lang="pt-BR" sz="1200" dirty="0" smtClean="0"/>
              <a:t>Crie mais um </a:t>
            </a:r>
            <a:r>
              <a:rPr lang="pt-BR" sz="1200" dirty="0" err="1" smtClean="0"/>
              <a:t>label</a:t>
            </a:r>
            <a:r>
              <a:rPr lang="pt-BR" sz="1200" dirty="0" smtClean="0"/>
              <a:t> (label3) abaixo do label2 e limpe sua propriedade </a:t>
            </a:r>
            <a:r>
              <a:rPr lang="pt-BR" sz="1200" dirty="0" err="1" smtClean="0"/>
              <a:t>text</a:t>
            </a:r>
            <a:r>
              <a:rPr lang="pt-BR" sz="1200" dirty="0" smtClean="0"/>
              <a:t>. Crie o código abaixo para a definição do ganhador da rodada (dentro do método button1_Click)</a:t>
            </a:r>
          </a:p>
        </p:txBody>
      </p:sp>
    </p:spTree>
    <p:extLst>
      <p:ext uri="{BB962C8B-B14F-4D97-AF65-F5344CB8AC3E}">
        <p14:creationId xmlns:p14="http://schemas.microsoft.com/office/powerpoint/2010/main" val="31649990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22531" name="Rectangle 3"/>
          <p:cNvSpPr>
            <a:spLocks noGrp="1" noChangeArrowheads="1"/>
          </p:cNvSpPr>
          <p:nvPr>
            <p:ph type="subTitle" idx="1"/>
          </p:nvPr>
        </p:nvSpPr>
        <p:spPr bwMode="auto">
          <a:xfrm>
            <a:off x="179388" y="1916113"/>
            <a:ext cx="4032250"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a:r>
              <a:rPr lang="pt-BR" sz="800" smtClean="0"/>
              <a:t>//descobre quem venceu e conta pontos</a:t>
            </a:r>
          </a:p>
          <a:p>
            <a:pPr algn="l"/>
            <a:r>
              <a:rPr lang="pt-BR" sz="800" smtClean="0"/>
              <a:t>            if (intElementoUsuario==0) //pedra</a:t>
            </a:r>
          </a:p>
          <a:p>
            <a:pPr algn="l"/>
            <a:r>
              <a:rPr lang="pt-BR" sz="800" smtClean="0"/>
              <a:t>            {</a:t>
            </a:r>
          </a:p>
          <a:p>
            <a:pPr algn="l"/>
            <a:r>
              <a:rPr lang="pt-BR" sz="800" smtClean="0"/>
              <a:t>                if (intElementoComputador == 0) //pedra</a:t>
            </a:r>
          </a:p>
          <a:p>
            <a:pPr algn="l"/>
            <a:r>
              <a:rPr lang="pt-BR" sz="800" smtClean="0"/>
              <a:t>                {</a:t>
            </a:r>
          </a:p>
          <a:p>
            <a:pPr algn="l"/>
            <a:r>
              <a:rPr lang="pt-BR" sz="800" smtClean="0"/>
              <a:t>                    label3.Text = "Houve empate";</a:t>
            </a:r>
          </a:p>
          <a:p>
            <a:pPr algn="l"/>
            <a:r>
              <a:rPr lang="pt-BR" sz="800" smtClean="0"/>
              <a:t>                }</a:t>
            </a:r>
          </a:p>
          <a:p>
            <a:pPr algn="l"/>
            <a:r>
              <a:rPr lang="pt-BR" sz="800" smtClean="0"/>
              <a:t> </a:t>
            </a:r>
          </a:p>
          <a:p>
            <a:pPr algn="l"/>
            <a:r>
              <a:rPr lang="pt-BR" sz="800" smtClean="0"/>
              <a:t>                if (intElementoComputador == 1) //papel</a:t>
            </a:r>
          </a:p>
          <a:p>
            <a:pPr algn="l"/>
            <a:r>
              <a:rPr lang="pt-BR" sz="800" smtClean="0"/>
              <a:t>                {</a:t>
            </a:r>
          </a:p>
          <a:p>
            <a:pPr algn="l"/>
            <a:r>
              <a:rPr lang="pt-BR" sz="800" smtClean="0"/>
              <a:t>                    label3.Text = "Papel embrulha pedra. O computador ganhou.";</a:t>
            </a:r>
          </a:p>
          <a:p>
            <a:pPr algn="l"/>
            <a:r>
              <a:rPr lang="pt-BR" sz="800" smtClean="0"/>
              <a:t>                    intPontosComputador++;</a:t>
            </a:r>
          </a:p>
          <a:p>
            <a:pPr algn="l"/>
            <a:r>
              <a:rPr lang="pt-BR" sz="800" smtClean="0"/>
              <a:t>                }</a:t>
            </a:r>
          </a:p>
          <a:p>
            <a:pPr algn="l"/>
            <a:r>
              <a:rPr lang="pt-BR" sz="800" smtClean="0"/>
              <a:t> </a:t>
            </a:r>
          </a:p>
          <a:p>
            <a:pPr algn="l"/>
            <a:r>
              <a:rPr lang="pt-BR" sz="800" smtClean="0"/>
              <a:t>                if (intElementoComputador == 2) //tesoura</a:t>
            </a:r>
          </a:p>
          <a:p>
            <a:pPr algn="l"/>
            <a:r>
              <a:rPr lang="pt-BR" sz="800" smtClean="0"/>
              <a:t>                {</a:t>
            </a:r>
          </a:p>
          <a:p>
            <a:pPr algn="l"/>
            <a:r>
              <a:rPr lang="pt-BR" sz="800" smtClean="0"/>
              <a:t>                    label3.Text = "Pedra quebra tesoura. Você ganhou.";</a:t>
            </a:r>
          </a:p>
          <a:p>
            <a:pPr algn="l"/>
            <a:r>
              <a:rPr lang="pt-BR" sz="800" smtClean="0"/>
              <a:t>                    intPontosUsuario++;</a:t>
            </a:r>
          </a:p>
          <a:p>
            <a:pPr algn="l"/>
            <a:r>
              <a:rPr lang="pt-BR" sz="800" smtClean="0"/>
              <a:t>                }</a:t>
            </a:r>
          </a:p>
          <a:p>
            <a:pPr algn="l"/>
            <a:r>
              <a:rPr lang="pt-BR" sz="800" smtClean="0"/>
              <a:t>            }</a:t>
            </a:r>
          </a:p>
          <a:p>
            <a:pPr algn="l"/>
            <a:r>
              <a:rPr lang="pt-BR" sz="800" smtClean="0"/>
              <a:t> </a:t>
            </a:r>
          </a:p>
          <a:p>
            <a:pPr algn="l"/>
            <a:r>
              <a:rPr lang="pt-BR" sz="800" smtClean="0"/>
              <a:t>            if (intElementoUsuario==1) //papel</a:t>
            </a:r>
          </a:p>
          <a:p>
            <a:pPr algn="l"/>
            <a:r>
              <a:rPr lang="pt-BR" sz="800" smtClean="0"/>
              <a:t>            {</a:t>
            </a:r>
          </a:p>
          <a:p>
            <a:pPr algn="l"/>
            <a:r>
              <a:rPr lang="pt-BR" sz="800" smtClean="0"/>
              <a:t>                if (intElementoComputador == 0) //pedra</a:t>
            </a:r>
          </a:p>
          <a:p>
            <a:pPr algn="l"/>
            <a:r>
              <a:rPr lang="pt-BR" sz="800" smtClean="0"/>
              <a:t>                {</a:t>
            </a:r>
          </a:p>
          <a:p>
            <a:pPr algn="l"/>
            <a:r>
              <a:rPr lang="pt-BR" sz="800" smtClean="0"/>
              <a:t>                    label3.Text = "Papel embrulha pedra. Você ganhou.";</a:t>
            </a:r>
          </a:p>
          <a:p>
            <a:pPr algn="l"/>
            <a:r>
              <a:rPr lang="pt-BR" sz="800" smtClean="0"/>
              <a:t>                    intPontosUsuario++;</a:t>
            </a:r>
          </a:p>
          <a:p>
            <a:pPr algn="l"/>
            <a:r>
              <a:rPr lang="pt-BR" sz="800" smtClean="0"/>
              <a:t>                }</a:t>
            </a:r>
          </a:p>
          <a:p>
            <a:pPr algn="l"/>
            <a:r>
              <a:rPr lang="pt-BR" sz="800" smtClean="0"/>
              <a:t> </a:t>
            </a:r>
          </a:p>
          <a:p>
            <a:pPr algn="l"/>
            <a:r>
              <a:rPr lang="pt-BR" sz="800" smtClean="0"/>
              <a:t>                if (intElementoComputador == 1) //papel</a:t>
            </a:r>
          </a:p>
          <a:p>
            <a:pPr algn="l"/>
            <a:r>
              <a:rPr lang="pt-BR" sz="800" smtClean="0"/>
              <a:t>                {</a:t>
            </a:r>
          </a:p>
          <a:p>
            <a:pPr algn="l"/>
            <a:r>
              <a:rPr lang="pt-BR" sz="800" smtClean="0"/>
              <a:t>                    label3.Text = "Houve empate.";</a:t>
            </a:r>
          </a:p>
          <a:p>
            <a:pPr algn="l"/>
            <a:r>
              <a:rPr lang="pt-BR" sz="800" smtClean="0"/>
              <a:t>                }</a:t>
            </a:r>
          </a:p>
          <a:p>
            <a:pPr algn="l"/>
            <a:r>
              <a:rPr lang="pt-BR" sz="800" smtClean="0"/>
              <a:t> </a:t>
            </a:r>
          </a:p>
        </p:txBody>
      </p:sp>
      <p:sp>
        <p:nvSpPr>
          <p:cNvPr id="22532" name="CaixaDeTexto 3"/>
          <p:cNvSpPr txBox="1">
            <a:spLocks noChangeArrowheads="1"/>
          </p:cNvSpPr>
          <p:nvPr/>
        </p:nvSpPr>
        <p:spPr bwMode="auto">
          <a:xfrm>
            <a:off x="4211638" y="2133600"/>
            <a:ext cx="46085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sz="800"/>
              <a:t> if (intElementoComputador == 2) //tesoura</a:t>
            </a:r>
          </a:p>
          <a:p>
            <a:pPr eaLnBrk="1" hangingPunct="1"/>
            <a:r>
              <a:rPr lang="pt-BR" sz="800"/>
              <a:t>                {</a:t>
            </a:r>
          </a:p>
          <a:p>
            <a:pPr eaLnBrk="1" hangingPunct="1"/>
            <a:r>
              <a:rPr lang="pt-BR" sz="800"/>
              <a:t>                    label3.Text = "Tesoura corta papel. O computador ganhou.";</a:t>
            </a:r>
          </a:p>
          <a:p>
            <a:pPr eaLnBrk="1" hangingPunct="1"/>
            <a:r>
              <a:rPr lang="pt-BR" sz="800"/>
              <a:t>                    intPontosComputador++;</a:t>
            </a:r>
          </a:p>
          <a:p>
            <a:pPr eaLnBrk="1" hangingPunct="1"/>
            <a:r>
              <a:rPr lang="pt-BR" sz="800"/>
              <a:t>                }</a:t>
            </a:r>
          </a:p>
          <a:p>
            <a:pPr eaLnBrk="1" hangingPunct="1"/>
            <a:r>
              <a:rPr lang="pt-BR" sz="800"/>
              <a:t>            }</a:t>
            </a:r>
          </a:p>
          <a:p>
            <a:pPr eaLnBrk="1" hangingPunct="1"/>
            <a:r>
              <a:rPr lang="pt-BR" sz="800"/>
              <a:t> </a:t>
            </a:r>
          </a:p>
          <a:p>
            <a:pPr eaLnBrk="1" hangingPunct="1"/>
            <a:r>
              <a:rPr lang="pt-BR" sz="800"/>
              <a:t>            if (intElementoUsuario==2) //tesoura</a:t>
            </a:r>
          </a:p>
          <a:p>
            <a:pPr eaLnBrk="1" hangingPunct="1"/>
            <a:r>
              <a:rPr lang="pt-BR" sz="800"/>
              <a:t>            {</a:t>
            </a:r>
          </a:p>
          <a:p>
            <a:pPr eaLnBrk="1" hangingPunct="1"/>
            <a:r>
              <a:rPr lang="pt-BR" sz="800"/>
              <a:t>                if (intElementoComputador == 0) //pedra</a:t>
            </a:r>
          </a:p>
          <a:p>
            <a:pPr eaLnBrk="1" hangingPunct="1"/>
            <a:r>
              <a:rPr lang="pt-BR" sz="800"/>
              <a:t>                {</a:t>
            </a:r>
          </a:p>
          <a:p>
            <a:pPr eaLnBrk="1" hangingPunct="1"/>
            <a:r>
              <a:rPr lang="pt-BR" sz="800"/>
              <a:t>                    label3.Text = "Pedra quebra tesoura. O computador ganhou.";</a:t>
            </a:r>
          </a:p>
          <a:p>
            <a:pPr eaLnBrk="1" hangingPunct="1"/>
            <a:r>
              <a:rPr lang="pt-BR" sz="800"/>
              <a:t>                    intPontosComputador++;</a:t>
            </a:r>
          </a:p>
          <a:p>
            <a:pPr eaLnBrk="1" hangingPunct="1"/>
            <a:r>
              <a:rPr lang="pt-BR" sz="800"/>
              <a:t>                }</a:t>
            </a:r>
          </a:p>
          <a:p>
            <a:pPr eaLnBrk="1" hangingPunct="1"/>
            <a:r>
              <a:rPr lang="pt-BR" sz="800"/>
              <a:t> </a:t>
            </a:r>
          </a:p>
          <a:p>
            <a:pPr eaLnBrk="1" hangingPunct="1"/>
            <a:r>
              <a:rPr lang="pt-BR" sz="800"/>
              <a:t>                if (intElementoComputador == 1) //papel</a:t>
            </a:r>
          </a:p>
          <a:p>
            <a:pPr eaLnBrk="1" hangingPunct="1"/>
            <a:r>
              <a:rPr lang="pt-BR" sz="800"/>
              <a:t>                {</a:t>
            </a:r>
          </a:p>
          <a:p>
            <a:pPr eaLnBrk="1" hangingPunct="1"/>
            <a:r>
              <a:rPr lang="pt-BR" sz="800"/>
              <a:t>                    label3.Text = "Tesoura corta papel. Você ganhou.";</a:t>
            </a:r>
          </a:p>
          <a:p>
            <a:pPr eaLnBrk="1" hangingPunct="1"/>
            <a:r>
              <a:rPr lang="pt-BR" sz="800"/>
              <a:t>                    intPontosUsuario++;</a:t>
            </a:r>
          </a:p>
          <a:p>
            <a:pPr eaLnBrk="1" hangingPunct="1"/>
            <a:r>
              <a:rPr lang="pt-BR" sz="800"/>
              <a:t>                }</a:t>
            </a:r>
          </a:p>
          <a:p>
            <a:pPr eaLnBrk="1" hangingPunct="1"/>
            <a:r>
              <a:rPr lang="pt-BR" sz="800"/>
              <a:t> </a:t>
            </a:r>
          </a:p>
          <a:p>
            <a:pPr eaLnBrk="1" hangingPunct="1"/>
            <a:r>
              <a:rPr lang="pt-BR" sz="800"/>
              <a:t>                if (intElementoComputador == 2) //tesoura</a:t>
            </a:r>
          </a:p>
          <a:p>
            <a:pPr eaLnBrk="1" hangingPunct="1"/>
            <a:r>
              <a:rPr lang="pt-BR" sz="800"/>
              <a:t>                {</a:t>
            </a:r>
          </a:p>
          <a:p>
            <a:pPr eaLnBrk="1" hangingPunct="1"/>
            <a:r>
              <a:rPr lang="pt-BR" sz="800"/>
              <a:t>                    label3.Text = "Houve empate.";</a:t>
            </a:r>
          </a:p>
          <a:p>
            <a:pPr eaLnBrk="1" hangingPunct="1"/>
            <a:r>
              <a:rPr lang="pt-BR" sz="800"/>
              <a:t>                }</a:t>
            </a:r>
          </a:p>
        </p:txBody>
      </p:sp>
    </p:spTree>
    <p:extLst>
      <p:ext uri="{BB962C8B-B14F-4D97-AF65-F5344CB8AC3E}">
        <p14:creationId xmlns:p14="http://schemas.microsoft.com/office/powerpoint/2010/main" val="12804819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Pedra, Papel e Tesoura</a:t>
            </a:r>
          </a:p>
        </p:txBody>
      </p:sp>
      <p:sp>
        <p:nvSpPr>
          <p:cNvPr id="23555" name="Rectangle 3"/>
          <p:cNvSpPr>
            <a:spLocks noGrp="1" noChangeArrowheads="1"/>
          </p:cNvSpPr>
          <p:nvPr>
            <p:ph type="subTitle" idx="1"/>
          </p:nvPr>
        </p:nvSpPr>
        <p:spPr bwMode="auto">
          <a:xfrm>
            <a:off x="179388" y="1772691"/>
            <a:ext cx="8713787" cy="4392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pt-BR" sz="1100" dirty="0" smtClean="0"/>
              <a:t>Para finalizar o processo de construção do nosso programa deveríamos mostrar o escore final. Para isso utilizaremos o evento de saída do programa. Clique no </a:t>
            </a:r>
            <a:r>
              <a:rPr lang="pt-BR" sz="1100" dirty="0" err="1" smtClean="0"/>
              <a:t>form</a:t>
            </a:r>
            <a:r>
              <a:rPr lang="pt-BR" sz="1100" dirty="0" smtClean="0"/>
              <a:t> e depois no botão </a:t>
            </a:r>
            <a:r>
              <a:rPr lang="pt-BR" sz="1100" dirty="0" err="1" smtClean="0"/>
              <a:t>events</a:t>
            </a:r>
            <a:r>
              <a:rPr lang="pt-BR" sz="1100" dirty="0" smtClean="0"/>
              <a:t> na seção </a:t>
            </a:r>
            <a:r>
              <a:rPr lang="pt-BR" sz="1100" dirty="0" err="1" smtClean="0"/>
              <a:t>propreties</a:t>
            </a:r>
            <a:r>
              <a:rPr lang="pt-BR" sz="1100" dirty="0" smtClean="0"/>
              <a:t>. Dê um duplo clique na opção </a:t>
            </a:r>
            <a:r>
              <a:rPr lang="pt-BR" sz="1100" i="1" dirty="0" err="1" smtClean="0"/>
              <a:t>FormClosing</a:t>
            </a:r>
            <a:r>
              <a:rPr lang="pt-BR" sz="1100" dirty="0" smtClean="0"/>
              <a:t>. Essa opção é a tratadora do evento que ocorre quando usuário fecha a aplicação (por exemplo, pelo botão “x”). Faremos com que antes de fechar o </a:t>
            </a:r>
            <a:r>
              <a:rPr lang="pt-BR" sz="1100" dirty="0" err="1" smtClean="0"/>
              <a:t>form</a:t>
            </a:r>
            <a:r>
              <a:rPr lang="pt-BR" sz="1100" dirty="0" smtClean="0"/>
              <a:t> o usuário seja informado de quantos pontos ele fez e quantos pontos o computador fez. </a:t>
            </a:r>
          </a:p>
          <a:p>
            <a:pPr algn="just"/>
            <a:r>
              <a:rPr lang="pt-BR" sz="1100" dirty="0" smtClean="0"/>
              <a:t>Repare que outro método da classe Form1 apareceu:</a:t>
            </a:r>
          </a:p>
          <a:p>
            <a:pPr algn="just"/>
            <a:r>
              <a:rPr lang="pt-BR" sz="1100" dirty="0" smtClean="0"/>
              <a:t> </a:t>
            </a:r>
          </a:p>
          <a:p>
            <a:pPr algn="just"/>
            <a:r>
              <a:rPr lang="en-US" sz="1100" dirty="0" smtClean="0"/>
              <a:t>    private void Form1_FormClosing(object sender, </a:t>
            </a:r>
            <a:r>
              <a:rPr lang="en-US" sz="1100" dirty="0" err="1" smtClean="0"/>
              <a:t>FormClosingEventArgs</a:t>
            </a:r>
            <a:r>
              <a:rPr lang="en-US" sz="1100" dirty="0" smtClean="0"/>
              <a:t> e)</a:t>
            </a:r>
            <a:endParaRPr lang="pt-BR" sz="1100" dirty="0" smtClean="0"/>
          </a:p>
          <a:p>
            <a:pPr algn="just"/>
            <a:r>
              <a:rPr lang="pt-BR" sz="1100" dirty="0" smtClean="0"/>
              <a:t>    {</a:t>
            </a:r>
          </a:p>
          <a:p>
            <a:pPr algn="just"/>
            <a:r>
              <a:rPr lang="pt-BR" sz="1100" dirty="0" smtClean="0"/>
              <a:t> </a:t>
            </a:r>
          </a:p>
          <a:p>
            <a:pPr algn="just"/>
            <a:r>
              <a:rPr lang="pt-BR" sz="1100" dirty="0" smtClean="0"/>
              <a:t>    }  </a:t>
            </a:r>
          </a:p>
          <a:p>
            <a:pPr algn="just"/>
            <a:r>
              <a:rPr lang="pt-BR" sz="1100" dirty="0" smtClean="0"/>
              <a:t> </a:t>
            </a:r>
          </a:p>
          <a:p>
            <a:pPr algn="just"/>
            <a:r>
              <a:rPr lang="pt-BR" sz="1100" dirty="0" smtClean="0"/>
              <a:t>Este método é o tratador do evento </a:t>
            </a:r>
            <a:r>
              <a:rPr lang="pt-BR" sz="1100" dirty="0" err="1" smtClean="0"/>
              <a:t>FormClosing</a:t>
            </a:r>
            <a:r>
              <a:rPr lang="pt-BR" sz="1100" dirty="0" smtClean="0"/>
              <a:t>. Dentro deles faremos a finalização do programa mostrando a pontuação do usuário e do computador e agradecendo a participação do usuário, conforme o código abaixo (a ser inserido dentro do método):</a:t>
            </a:r>
          </a:p>
          <a:p>
            <a:pPr algn="just"/>
            <a:r>
              <a:rPr lang="pt-BR" sz="1100" dirty="0" smtClean="0"/>
              <a:t> </a:t>
            </a:r>
          </a:p>
          <a:p>
            <a:pPr algn="just"/>
            <a:r>
              <a:rPr lang="pt-BR" sz="1100" dirty="0" err="1" smtClean="0"/>
              <a:t>string</a:t>
            </a:r>
            <a:r>
              <a:rPr lang="pt-BR" sz="1100" dirty="0" smtClean="0"/>
              <a:t> </a:t>
            </a:r>
            <a:r>
              <a:rPr lang="pt-BR" sz="1100" dirty="0" err="1" smtClean="0"/>
              <a:t>strFechamento</a:t>
            </a:r>
            <a:r>
              <a:rPr lang="pt-BR" sz="1100" dirty="0" smtClean="0"/>
              <a:t>;</a:t>
            </a:r>
          </a:p>
          <a:p>
            <a:pPr algn="just"/>
            <a:r>
              <a:rPr lang="pt-BR" sz="1100" dirty="0" err="1" smtClean="0"/>
              <a:t>strFechamento</a:t>
            </a:r>
            <a:r>
              <a:rPr lang="pt-BR" sz="1100" dirty="0" smtClean="0"/>
              <a:t> = "Você fez " + </a:t>
            </a:r>
            <a:r>
              <a:rPr lang="pt-BR" sz="1100" dirty="0" err="1" smtClean="0"/>
              <a:t>intPontosUsuario</a:t>
            </a:r>
            <a:r>
              <a:rPr lang="pt-BR" sz="1100" dirty="0" smtClean="0"/>
              <a:t> + " pontos\n";</a:t>
            </a:r>
          </a:p>
          <a:p>
            <a:pPr algn="just"/>
            <a:r>
              <a:rPr lang="pt-BR" sz="1100" dirty="0" err="1" smtClean="0"/>
              <a:t>strFechamento</a:t>
            </a:r>
            <a:r>
              <a:rPr lang="pt-BR" sz="1100" dirty="0" smtClean="0"/>
              <a:t> += "O computador fez " + </a:t>
            </a:r>
            <a:r>
              <a:rPr lang="pt-BR" sz="1100" dirty="0" err="1" smtClean="0"/>
              <a:t>intPontosComputador</a:t>
            </a:r>
            <a:r>
              <a:rPr lang="pt-BR" sz="1100" dirty="0" smtClean="0"/>
              <a:t> + " pontos\n";</a:t>
            </a:r>
          </a:p>
          <a:p>
            <a:pPr algn="just"/>
            <a:r>
              <a:rPr lang="pt-BR" sz="1100" dirty="0" err="1" smtClean="0"/>
              <a:t>strFechamento</a:t>
            </a:r>
            <a:r>
              <a:rPr lang="pt-BR" sz="1100" dirty="0" smtClean="0"/>
              <a:t> += "Obrigado por jogar Pedra, Papel e Tesoura. :)";</a:t>
            </a:r>
          </a:p>
          <a:p>
            <a:pPr algn="just"/>
            <a:r>
              <a:rPr lang="pt-BR" sz="1100" dirty="0" err="1" smtClean="0"/>
              <a:t>MessageBox.Show</a:t>
            </a:r>
            <a:r>
              <a:rPr lang="pt-BR" sz="1100" dirty="0" smtClean="0"/>
              <a:t>(</a:t>
            </a:r>
            <a:r>
              <a:rPr lang="pt-BR" sz="1100" dirty="0" err="1" smtClean="0"/>
              <a:t>strFechamento</a:t>
            </a:r>
            <a:r>
              <a:rPr lang="pt-BR" sz="1100" dirty="0" smtClean="0"/>
              <a:t>);</a:t>
            </a:r>
          </a:p>
          <a:p>
            <a:pPr algn="just"/>
            <a:r>
              <a:rPr lang="pt-BR" sz="1100" dirty="0" smtClean="0"/>
              <a:t> </a:t>
            </a:r>
          </a:p>
          <a:p>
            <a:pPr algn="just"/>
            <a:r>
              <a:rPr lang="pt-BR" sz="1100" dirty="0" smtClean="0"/>
              <a:t>O que fizemos foi criar uma variável do tipo </a:t>
            </a:r>
            <a:r>
              <a:rPr lang="pt-BR" sz="1100" dirty="0" err="1" smtClean="0"/>
              <a:t>string</a:t>
            </a:r>
            <a:r>
              <a:rPr lang="pt-BR" sz="1100" dirty="0" smtClean="0"/>
              <a:t> e concatenar toda a mensagem final. Repare que utilizamos o </a:t>
            </a:r>
            <a:r>
              <a:rPr lang="pt-BR" sz="1100" dirty="0" err="1" smtClean="0"/>
              <a:t>caracter</a:t>
            </a:r>
            <a:r>
              <a:rPr lang="pt-BR" sz="1100" dirty="0" smtClean="0"/>
              <a:t> especial </a:t>
            </a:r>
            <a:r>
              <a:rPr lang="pt-BR" sz="1100" b="1" dirty="0" smtClean="0"/>
              <a:t>“\n”</a:t>
            </a:r>
            <a:r>
              <a:rPr lang="pt-BR" sz="1100" dirty="0" smtClean="0"/>
              <a:t> para que houvesse quebra de linha dentro da mensagem. Além disso, para mostrar uma caixa de mensagem utilizamos a classe </a:t>
            </a:r>
            <a:r>
              <a:rPr lang="pt-BR" sz="1100" b="1" dirty="0" err="1" smtClean="0"/>
              <a:t>MessageBox</a:t>
            </a:r>
            <a:r>
              <a:rPr lang="pt-BR" sz="1100" dirty="0" smtClean="0"/>
              <a:t> que possui um método de classe chamado </a:t>
            </a:r>
            <a:r>
              <a:rPr lang="pt-BR" sz="1100" b="1" dirty="0" smtClean="0"/>
              <a:t>Show</a:t>
            </a:r>
            <a:r>
              <a:rPr lang="pt-BR" sz="1100" dirty="0" smtClean="0"/>
              <a:t> que permite informarmos um texto e esse será mostrado na caixa de mensagem.</a:t>
            </a:r>
          </a:p>
        </p:txBody>
      </p:sp>
    </p:spTree>
    <p:extLst>
      <p:ext uri="{BB962C8B-B14F-4D97-AF65-F5344CB8AC3E}">
        <p14:creationId xmlns:p14="http://schemas.microsoft.com/office/powerpoint/2010/main" val="38396277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smtClean="0">
                <a:solidFill>
                  <a:schemeClr val="bg1"/>
                </a:solidFill>
              </a:rPr>
              <a:t>Pedra, Papel e Tesoura</a:t>
            </a:r>
            <a:endParaRPr lang="pt-BR" smtClean="0"/>
          </a:p>
        </p:txBody>
      </p:sp>
      <p:pic>
        <p:nvPicPr>
          <p:cNvPr id="24579"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3588" y="1981200"/>
            <a:ext cx="5076825" cy="376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2871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Exercício</a:t>
            </a:r>
          </a:p>
        </p:txBody>
      </p:sp>
      <p:sp>
        <p:nvSpPr>
          <p:cNvPr id="25603" name="Rectangle 3"/>
          <p:cNvSpPr>
            <a:spLocks noGrp="1" noChangeArrowheads="1"/>
          </p:cNvSpPr>
          <p:nvPr>
            <p:ph sz="half" idx="1"/>
          </p:nvPr>
        </p:nvSpPr>
        <p:spPr bwMode="auto">
          <a:xfrm>
            <a:off x="457200" y="2205038"/>
            <a:ext cx="4038600" cy="3921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a:r>
              <a:rPr lang="en-US" sz="1800" smtClean="0"/>
              <a:t>Um bom programador de jogos deve procupar-se com um melhor visual, organização, performance e em dar bons nomes a suas variáveis. Tente melhorar este nosso Pedra, Papel e Tesoura.</a:t>
            </a:r>
          </a:p>
          <a:p>
            <a:pPr algn="just"/>
            <a:r>
              <a:rPr lang="en-US" sz="1800" smtClean="0"/>
              <a:t>Dica: Lembre-se de evitar testes desnecessários</a:t>
            </a:r>
            <a:endParaRPr lang="pt-BR" sz="1800" smtClean="0"/>
          </a:p>
        </p:txBody>
      </p:sp>
      <p:pic>
        <p:nvPicPr>
          <p:cNvPr id="25604" name="Espaço Reservado para Conteúdo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19650" y="2192338"/>
            <a:ext cx="3695700" cy="3343275"/>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421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bwMode="auto">
          <a:xfrm>
            <a:off x="250825" y="260350"/>
            <a:ext cx="77724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l" eaLnBrk="1" hangingPunct="1"/>
            <a:r>
              <a:rPr lang="pt-BR" smtClean="0">
                <a:solidFill>
                  <a:schemeClr val="bg1"/>
                </a:solidFill>
              </a:rPr>
              <a:t>O </a:t>
            </a:r>
            <a:r>
              <a:rPr lang="pt-BR" i="1" smtClean="0">
                <a:solidFill>
                  <a:schemeClr val="bg1"/>
                </a:solidFill>
              </a:rPr>
              <a:t>framework </a:t>
            </a:r>
            <a:r>
              <a:rPr lang="pt-BR" smtClean="0">
                <a:solidFill>
                  <a:schemeClr val="bg1"/>
                </a:solidFill>
              </a:rPr>
              <a:t>DotNet</a:t>
            </a:r>
          </a:p>
        </p:txBody>
      </p:sp>
      <p:sp>
        <p:nvSpPr>
          <p:cNvPr id="11267" name="Rectangle 3"/>
          <p:cNvSpPr>
            <a:spLocks noGrp="1" noChangeArrowheads="1"/>
          </p:cNvSpPr>
          <p:nvPr>
            <p:ph type="subTitle" idx="1"/>
          </p:nvPr>
        </p:nvSpPr>
        <p:spPr bwMode="auto">
          <a:xfrm>
            <a:off x="684213" y="2060575"/>
            <a:ext cx="7848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gn="just" eaLnBrk="1" hangingPunct="1"/>
            <a:r>
              <a:rPr lang="pt-BR" sz="2400" dirty="0" smtClean="0"/>
              <a:t>Um </a:t>
            </a:r>
            <a:r>
              <a:rPr lang="pt-BR" sz="2400" i="1" dirty="0" smtClean="0"/>
              <a:t>framework </a:t>
            </a:r>
            <a:r>
              <a:rPr lang="pt-BR" sz="2400" dirty="0" smtClean="0"/>
              <a:t>é uma estrutura que dá a base de trabalho para criação de um programa de computador. </a:t>
            </a:r>
          </a:p>
          <a:p>
            <a:pPr algn="just" eaLnBrk="1" hangingPunct="1"/>
            <a:endParaRPr lang="pt-BR" sz="2400" dirty="0" smtClean="0"/>
          </a:p>
          <a:p>
            <a:pPr algn="just" eaLnBrk="1" hangingPunct="1"/>
            <a:r>
              <a:rPr lang="pt-BR" sz="2400" dirty="0" smtClean="0"/>
              <a:t>Ele costuma ser formado por um conjunto de classes implementadas em uma linguagem específicas utilizadas para o desenvolvimento de software. </a:t>
            </a:r>
          </a:p>
          <a:p>
            <a:pPr lvl="1" algn="just" eaLnBrk="1" hangingPunct="1"/>
            <a:endParaRPr lang="pt-BR" sz="2000" dirty="0" smtClean="0"/>
          </a:p>
        </p:txBody>
      </p:sp>
      <p:pic>
        <p:nvPicPr>
          <p:cNvPr id="11268"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404813"/>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sign padrão">
  <a:themeElements>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Yves">
      <a:majorFont>
        <a:latin typeface="Comic Sans MS"/>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2173</TotalTime>
  <Words>4256</Words>
  <Application>Microsoft Office PowerPoint</Application>
  <PresentationFormat>Apresentação na tela (4:3)</PresentationFormat>
  <Paragraphs>869</Paragraphs>
  <Slides>87</Slides>
  <Notes>51</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87</vt:i4>
      </vt:variant>
    </vt:vector>
  </HeadingPairs>
  <TitlesOfParts>
    <vt:vector size="90" baseType="lpstr">
      <vt:lpstr>Design padrão</vt:lpstr>
      <vt:lpstr>1_Design padrão</vt:lpstr>
      <vt:lpstr>Visio.Drawing.11</vt:lpstr>
      <vt:lpstr>Apresentação do PowerPoint</vt:lpstr>
      <vt:lpstr>Objetivos do curso</vt:lpstr>
      <vt:lpstr>Funcionamento do curso</vt:lpstr>
      <vt:lpstr>Pré-requisitos</vt:lpstr>
      <vt:lpstr>Interfaces gráficas</vt:lpstr>
      <vt:lpstr>Interfaces gráficas</vt:lpstr>
      <vt:lpstr>Interfaces gráficas</vt:lpstr>
      <vt:lpstr>Interfaces gráficas</vt:lpstr>
      <vt:lpstr>O framework DotNet</vt:lpstr>
      <vt:lpstr>O framework DotNet</vt:lpstr>
      <vt:lpstr>O framework DotNet</vt:lpstr>
      <vt:lpstr>O framework DotNet</vt:lpstr>
      <vt:lpstr>Apresentação do PowerPoint</vt:lpstr>
      <vt:lpstr>Apresentação do PowerPoint</vt:lpstr>
      <vt:lpstr>Apresentação do PowerPoint</vt:lpstr>
      <vt:lpstr>Windows Forms</vt:lpstr>
      <vt:lpstr>Windows Forms</vt:lpstr>
      <vt:lpstr>Windows Forms</vt:lpstr>
      <vt:lpstr>Windows Forms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Exercício 01</vt:lpstr>
      <vt:lpstr>Revisão</vt:lpstr>
      <vt:lpstr>Solution Explorer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Variáveis</vt:lpstr>
      <vt:lpstr>Variáveis</vt:lpstr>
      <vt:lpstr>Variáveis</vt:lpstr>
      <vt:lpstr>Variáveis</vt:lpstr>
      <vt:lpstr>Variáveis</vt:lpstr>
      <vt:lpstr>Variáveis</vt:lpstr>
      <vt:lpstr>Variáveis</vt:lpstr>
      <vt:lpstr>Variáveis</vt:lpstr>
      <vt:lpstr>Variáveis</vt:lpstr>
      <vt:lpstr>Variáveis</vt:lpstr>
      <vt:lpstr>Constantes</vt:lpstr>
      <vt:lpstr>Constantes</vt:lpstr>
      <vt:lpstr>Condicionais</vt:lpstr>
      <vt:lpstr>Condicionais</vt:lpstr>
      <vt:lpstr>Condicionais</vt:lpstr>
      <vt:lpstr>Condicionais</vt:lpstr>
      <vt:lpstr>Condicionais</vt:lpstr>
      <vt:lpstr>Condicionais</vt:lpstr>
      <vt:lpstr>Condicionais</vt:lpstr>
      <vt:lpstr>Condicionais</vt:lpstr>
      <vt:lpstr>Random</vt:lpstr>
      <vt:lpstr>Apresentação do PowerPoint</vt:lpstr>
      <vt:lpstr>Apresentação do PowerPoint</vt:lpstr>
      <vt:lpstr>Apresentação do PowerPoint</vt:lpstr>
      <vt:lpstr>Revisão</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Pedra, Papel e Tesoura</vt:lpstr>
      <vt:lpstr>Exercício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Yves</dc:creator>
  <cp:lastModifiedBy>Yves</cp:lastModifiedBy>
  <cp:revision>285</cp:revision>
  <dcterms:created xsi:type="dcterms:W3CDTF">1601-01-01T00:00:00Z</dcterms:created>
  <dcterms:modified xsi:type="dcterms:W3CDTF">2011-03-21T13:07:56Z</dcterms:modified>
</cp:coreProperties>
</file>