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2" r:id="rId25"/>
    <p:sldId id="28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A218-A272-4F62-B240-9A94F238F29A}" type="datetimeFigureOut">
              <a:rPr lang="pt-BR" smtClean="0"/>
              <a:pPr/>
              <a:t>10/10/2008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369-7305-429A-8865-E394E7B12A0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MAGY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86710" y="5395972"/>
            <a:ext cx="1184812" cy="1462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Produzindo Jogos Digitais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Como fazer um jogo?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pesquisadores trazem uma perspectiva imagética que servirá de base para uma melhor completude da arte.</a:t>
            </a:r>
          </a:p>
          <a:p>
            <a:endParaRPr lang="pt-BR" dirty="0"/>
          </a:p>
        </p:txBody>
      </p:sp>
      <p:pic>
        <p:nvPicPr>
          <p:cNvPr id="6" name="Imagem 5" descr="Edinorogi_by_SnowSk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96500"/>
            <a:ext cx="2214546" cy="1660355"/>
          </a:xfrm>
          <a:prstGeom prst="rect">
            <a:avLst/>
          </a:prstGeom>
        </p:spPr>
      </p:pic>
      <p:pic>
        <p:nvPicPr>
          <p:cNvPr id="7" name="Imagem 6" descr="Hot_date_by_teyeka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1545901" cy="2082022"/>
          </a:xfrm>
          <a:prstGeom prst="rect">
            <a:avLst/>
          </a:prstGeom>
        </p:spPr>
      </p:pic>
      <p:pic>
        <p:nvPicPr>
          <p:cNvPr id="8" name="Imagem 7" descr="Anyone__Anywhere_by_LeonaDeLioncou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071942"/>
            <a:ext cx="1359879" cy="1811359"/>
          </a:xfrm>
          <a:prstGeom prst="rect">
            <a:avLst/>
          </a:prstGeom>
        </p:spPr>
      </p:pic>
      <p:pic>
        <p:nvPicPr>
          <p:cNvPr id="10" name="Imagem 9" descr="1309560657_88568e1d47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60496"/>
            <a:ext cx="1390645" cy="2097504"/>
          </a:xfrm>
          <a:prstGeom prst="rect">
            <a:avLst/>
          </a:prstGeom>
        </p:spPr>
      </p:pic>
      <p:pic>
        <p:nvPicPr>
          <p:cNvPr id="11" name="Imagem 10" descr="Astronomical_Clock_by_crazy1ad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643314"/>
            <a:ext cx="2059580" cy="1405488"/>
          </a:xfrm>
          <a:prstGeom prst="rect">
            <a:avLst/>
          </a:prstGeom>
        </p:spPr>
      </p:pic>
      <p:pic>
        <p:nvPicPr>
          <p:cNvPr id="12" name="Imagem 11" descr="PC0703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5143512"/>
            <a:ext cx="1142990" cy="1523986"/>
          </a:xfrm>
          <a:prstGeom prst="rect">
            <a:avLst/>
          </a:prstGeom>
        </p:spPr>
      </p:pic>
      <p:pic>
        <p:nvPicPr>
          <p:cNvPr id="13" name="Imagem 12" descr="PC07039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643314"/>
            <a:ext cx="1643056" cy="2190741"/>
          </a:xfrm>
          <a:prstGeom prst="rect">
            <a:avLst/>
          </a:prstGeom>
        </p:spPr>
      </p:pic>
      <p:pic>
        <p:nvPicPr>
          <p:cNvPr id="14" name="Imagem 13" descr="PC0704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6" y="4953011"/>
            <a:ext cx="1428742" cy="1904989"/>
          </a:xfrm>
          <a:prstGeom prst="rect">
            <a:avLst/>
          </a:prstGeom>
        </p:spPr>
      </p:pic>
      <p:pic>
        <p:nvPicPr>
          <p:cNvPr id="15" name="Imagem 14" descr="PC07043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643314"/>
            <a:ext cx="1428742" cy="190498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roteirista esboça os primeiros elementos que constituirão a narrativa do jogo.</a:t>
            </a:r>
            <a:endParaRPr lang="pt-BR" dirty="0"/>
          </a:p>
        </p:txBody>
      </p:sp>
      <p:pic>
        <p:nvPicPr>
          <p:cNvPr id="4" name="Imagem 3" descr="Rotei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786058"/>
            <a:ext cx="2707663" cy="357798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Level</a:t>
            </a:r>
            <a:r>
              <a:rPr lang="pt-BR" dirty="0" smtClean="0"/>
              <a:t> Designer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Level</a:t>
            </a:r>
            <a:r>
              <a:rPr lang="pt-BR" dirty="0" smtClean="0"/>
              <a:t> Designer elabora o espaço físico de deslocamento do jogador durante o jogo bem como a disponibilidade dos itens significativos presentes na fase.</a:t>
            </a:r>
            <a:endParaRPr lang="pt-BR" dirty="0"/>
          </a:p>
        </p:txBody>
      </p:sp>
      <p:pic>
        <p:nvPicPr>
          <p:cNvPr id="5" name="Imagem 4" descr="Concep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786190"/>
            <a:ext cx="3477113" cy="2893898"/>
          </a:xfrm>
          <a:prstGeom prst="rect">
            <a:avLst/>
          </a:prstGeom>
        </p:spPr>
      </p:pic>
      <p:pic>
        <p:nvPicPr>
          <p:cNvPr id="4" name="Imagem 3" descr="Concep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714752"/>
            <a:ext cx="4373562" cy="30489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Architecture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principais diagramas são traçados pelos projetistas de software. Diagrama de Caso de Uso e o Diagrama de Classe são fundamentais neste processo. </a:t>
            </a:r>
            <a:endParaRPr lang="pt-BR" dirty="0"/>
          </a:p>
        </p:txBody>
      </p:sp>
      <p:pic>
        <p:nvPicPr>
          <p:cNvPr id="4" name="Imagem 3" descr="02CasoUsoJogadorCir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786190"/>
            <a:ext cx="2561143" cy="2509835"/>
          </a:xfrm>
          <a:prstGeom prst="rect">
            <a:avLst/>
          </a:prstGeom>
        </p:spPr>
      </p:pic>
      <p:pic>
        <p:nvPicPr>
          <p:cNvPr id="5" name="Imagem 4" descr="Class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071942"/>
            <a:ext cx="4720435" cy="20391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Sketchers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primeiros rascunhos são traçados com base nas determinações da Direção de Arte.</a:t>
            </a:r>
            <a:endParaRPr lang="pt-BR" dirty="0"/>
          </a:p>
        </p:txBody>
      </p:sp>
      <p:pic>
        <p:nvPicPr>
          <p:cNvPr id="4" name="Imagem 3" descr="circus esboço abertura 01 72dpismall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7" y="3214686"/>
            <a:ext cx="2071702" cy="1465914"/>
          </a:xfrm>
          <a:prstGeom prst="rect">
            <a:avLst/>
          </a:prstGeom>
        </p:spPr>
      </p:pic>
      <p:pic>
        <p:nvPicPr>
          <p:cNvPr id="5" name="Imagem 4" descr="circus esboço abertura 02 72dpi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643446"/>
            <a:ext cx="1214446" cy="1922515"/>
          </a:xfrm>
          <a:prstGeom prst="rect">
            <a:avLst/>
          </a:prstGeom>
        </p:spPr>
      </p:pic>
      <p:pic>
        <p:nvPicPr>
          <p:cNvPr id="6" name="Imagem 5" descr="circus esboço abertura 04 72dpi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48" y="3214686"/>
            <a:ext cx="2062162" cy="2522466"/>
          </a:xfrm>
          <a:prstGeom prst="rect">
            <a:avLst/>
          </a:prstGeom>
        </p:spPr>
      </p:pic>
      <p:pic>
        <p:nvPicPr>
          <p:cNvPr id="7" name="Imagem 6" descr="Sketch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214686"/>
            <a:ext cx="2958777" cy="21992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Concept</a:t>
            </a:r>
            <a:r>
              <a:rPr lang="pt-BR" dirty="0" smtClean="0"/>
              <a:t> </a:t>
            </a:r>
            <a:r>
              <a:rPr lang="pt-BR" dirty="0" err="1" smtClean="0"/>
              <a:t>Artist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desenhistas conceituais refinam os rascunhos transformando-os em uma base a ser produzida futuramente pelos demais artistas.</a:t>
            </a:r>
            <a:endParaRPr lang="pt-BR" dirty="0"/>
          </a:p>
        </p:txBody>
      </p:sp>
      <p:pic>
        <p:nvPicPr>
          <p:cNvPr id="4" name="Imagem 3" descr="gu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071942"/>
            <a:ext cx="1781209" cy="2519549"/>
          </a:xfrm>
          <a:prstGeom prst="rect">
            <a:avLst/>
          </a:prstGeom>
        </p:spPr>
      </p:pic>
      <p:pic>
        <p:nvPicPr>
          <p:cNvPr id="5" name="Imagem 4" descr="rough_gu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929066"/>
            <a:ext cx="1633535" cy="27355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Sheet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desenho técnico é utilizado em alguns elementos para servirem de guia à equipe de modelagem.</a:t>
            </a:r>
            <a:endParaRPr lang="pt-BR" dirty="0"/>
          </a:p>
        </p:txBody>
      </p:sp>
      <p:pic>
        <p:nvPicPr>
          <p:cNvPr id="4" name="Imagem 3" descr="esquematico_gu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592713"/>
            <a:ext cx="6000760" cy="2265287"/>
          </a:xfrm>
          <a:prstGeom prst="rect">
            <a:avLst/>
          </a:prstGeom>
        </p:spPr>
      </p:pic>
      <p:pic>
        <p:nvPicPr>
          <p:cNvPr id="5" name="Imagem 4" descr="modelsheetgu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000372"/>
            <a:ext cx="2811392" cy="187725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modeladores tridimensionais entram em ação conferindo formas similares aos previstos pelo desenho técnico através da manipulação de vértices, arestas e faces.</a:t>
            </a:r>
            <a:endParaRPr lang="pt-BR" dirty="0"/>
          </a:p>
        </p:txBody>
      </p:sp>
      <p:pic>
        <p:nvPicPr>
          <p:cNvPr id="4" name="Imagem 3" descr="guest_render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929066"/>
            <a:ext cx="1766888" cy="2524126"/>
          </a:xfrm>
          <a:prstGeom prst="rect">
            <a:avLst/>
          </a:prstGeom>
        </p:spPr>
      </p:pic>
      <p:pic>
        <p:nvPicPr>
          <p:cNvPr id="6" name="Imagem 5" descr="gue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857628"/>
            <a:ext cx="2866195" cy="24420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Texturizadores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texturas são então trabalhadas por programas de edição de imagens, programas de pintura 3D e programas de escultura 3D (Normal </a:t>
            </a:r>
            <a:r>
              <a:rPr lang="pt-BR" dirty="0" err="1" smtClean="0"/>
              <a:t>Map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4" name="Imagem 3" descr="guest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3533970"/>
            <a:ext cx="2262187" cy="3324030"/>
          </a:xfrm>
          <a:prstGeom prst="rect">
            <a:avLst/>
          </a:prstGeom>
        </p:spPr>
      </p:pic>
      <p:pic>
        <p:nvPicPr>
          <p:cNvPr id="5" name="Imagem 4" descr="gues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86190"/>
            <a:ext cx="2405058" cy="1803794"/>
          </a:xfrm>
          <a:prstGeom prst="rect">
            <a:avLst/>
          </a:prstGeom>
        </p:spPr>
      </p:pic>
      <p:pic>
        <p:nvPicPr>
          <p:cNvPr id="6" name="Imagem 5" descr="cabeç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786454"/>
            <a:ext cx="857256" cy="857256"/>
          </a:xfrm>
          <a:prstGeom prst="rect">
            <a:avLst/>
          </a:prstGeom>
        </p:spPr>
      </p:pic>
      <p:pic>
        <p:nvPicPr>
          <p:cNvPr id="7" name="Imagem 6" descr="cam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5786454"/>
            <a:ext cx="857256" cy="857256"/>
          </a:xfrm>
          <a:prstGeom prst="rect">
            <a:avLst/>
          </a:prstGeom>
        </p:spPr>
      </p:pic>
      <p:pic>
        <p:nvPicPr>
          <p:cNvPr id="8" name="Imagem 7" descr="cabelo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5775394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Rigging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acrescentados </a:t>
            </a:r>
            <a:r>
              <a:rPr lang="pt-BR" dirty="0" err="1" smtClean="0"/>
              <a:t>bones</a:t>
            </a:r>
            <a:r>
              <a:rPr lang="pt-BR" dirty="0" smtClean="0"/>
              <a:t> aos modelos 3D.</a:t>
            </a:r>
            <a:endParaRPr lang="pt-BR" dirty="0"/>
          </a:p>
        </p:txBody>
      </p:sp>
      <p:pic>
        <p:nvPicPr>
          <p:cNvPr id="4" name="Imagem 3" descr="guest w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71744"/>
            <a:ext cx="2849312" cy="40005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C++</a:t>
            </a:r>
          </a:p>
          <a:p>
            <a:pPr lvl="1"/>
            <a:r>
              <a:rPr lang="pt-BR" dirty="0" smtClean="0"/>
              <a:t>SDL</a:t>
            </a:r>
          </a:p>
          <a:p>
            <a:pPr lvl="1"/>
            <a:r>
              <a:rPr lang="pt-BR" dirty="0" err="1" smtClean="0"/>
              <a:t>Allegro</a:t>
            </a:r>
            <a:endParaRPr lang="pt-BR" dirty="0" smtClean="0"/>
          </a:p>
          <a:p>
            <a:pPr lvl="1"/>
            <a:r>
              <a:rPr lang="pt-BR" dirty="0" err="1" smtClean="0"/>
              <a:t>Direct</a:t>
            </a:r>
            <a:r>
              <a:rPr lang="pt-BR" dirty="0" smtClean="0"/>
              <a:t> X</a:t>
            </a:r>
          </a:p>
          <a:p>
            <a:pPr lvl="1"/>
            <a:r>
              <a:rPr lang="pt-BR" dirty="0" smtClean="0"/>
              <a:t>Open GL</a:t>
            </a:r>
          </a:p>
          <a:p>
            <a:r>
              <a:rPr lang="pt-BR" dirty="0" smtClean="0"/>
              <a:t>C#</a:t>
            </a:r>
          </a:p>
          <a:p>
            <a:r>
              <a:rPr lang="pt-BR" dirty="0" smtClean="0"/>
              <a:t>XNA</a:t>
            </a:r>
          </a:p>
          <a:p>
            <a:r>
              <a:rPr lang="pt-BR" dirty="0" smtClean="0"/>
              <a:t>Java</a:t>
            </a:r>
          </a:p>
          <a:p>
            <a:r>
              <a:rPr lang="pt-BR" dirty="0" smtClean="0"/>
              <a:t>Flash</a:t>
            </a:r>
          </a:p>
          <a:p>
            <a:r>
              <a:rPr lang="pt-BR" dirty="0" err="1" smtClean="0"/>
              <a:t>Unity</a:t>
            </a:r>
            <a:r>
              <a:rPr lang="pt-BR" dirty="0" smtClean="0"/>
              <a:t> 3D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modelo ganha movimentos.</a:t>
            </a:r>
            <a:endParaRPr lang="pt-BR" dirty="0"/>
          </a:p>
        </p:txBody>
      </p:sp>
      <p:pic>
        <p:nvPicPr>
          <p:cNvPr id="4" name="Imagem 3" descr="ambient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928934"/>
            <a:ext cx="3545479" cy="372959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Efeitos Sonoros</a:t>
            </a:r>
          </a:p>
          <a:p>
            <a:r>
              <a:rPr lang="pt-BR" dirty="0" smtClean="0"/>
              <a:t>Música</a:t>
            </a:r>
          </a:p>
          <a:p>
            <a:r>
              <a:rPr lang="pt-BR" dirty="0" err="1" smtClean="0"/>
              <a:t>Foley</a:t>
            </a:r>
            <a:endParaRPr lang="pt-B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Programação </a:t>
            </a:r>
            <a:r>
              <a:rPr lang="pt-BR" dirty="0" err="1" smtClean="0"/>
              <a:t>Engine</a:t>
            </a:r>
            <a:endParaRPr lang="pt-BR" dirty="0" smtClean="0"/>
          </a:p>
          <a:p>
            <a:r>
              <a:rPr lang="pt-BR" dirty="0" smtClean="0"/>
              <a:t>Programação Script</a:t>
            </a:r>
          </a:p>
          <a:p>
            <a:r>
              <a:rPr lang="pt-BR" dirty="0" err="1" smtClean="0"/>
              <a:t>Level</a:t>
            </a:r>
            <a:r>
              <a:rPr lang="pt-BR" dirty="0" smtClean="0"/>
              <a:t> Editor</a:t>
            </a:r>
            <a:endParaRPr lang="pt-B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Teste de Usabilidade</a:t>
            </a:r>
          </a:p>
          <a:p>
            <a:r>
              <a:rPr lang="pt-BR" dirty="0" smtClean="0"/>
              <a:t>Teste de Comunicabilidade</a:t>
            </a:r>
          </a:p>
          <a:p>
            <a:r>
              <a:rPr lang="pt-BR" dirty="0" smtClean="0"/>
              <a:t>Teste de Aplicabilidade</a:t>
            </a:r>
          </a:p>
          <a:p>
            <a:r>
              <a:rPr lang="pt-BR" dirty="0" smtClean="0"/>
              <a:t>Teste de Acessibilidade</a:t>
            </a:r>
            <a:endParaRPr lang="pt-B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por fim...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Jogo.</a:t>
            </a:r>
            <a:endParaRPr lang="pt-BR" dirty="0"/>
          </a:p>
        </p:txBody>
      </p:sp>
      <p:pic>
        <p:nvPicPr>
          <p:cNvPr id="5" name="Imagem 4" descr="Normal-Sc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428868"/>
            <a:ext cx="4357718" cy="326828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2428868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 J. Albuquerque</a:t>
            </a:r>
          </a:p>
          <a:p>
            <a:r>
              <a:rPr lang="pt-BR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Producer</a:t>
            </a:r>
            <a:r>
              <a:rPr lang="pt-BR" sz="24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Game Designer</a:t>
            </a: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7224" y="600076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www.magusludens.com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yves@magusludens.com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Scrum</a:t>
            </a:r>
            <a:r>
              <a:rPr lang="pt-BR" dirty="0" smtClean="0"/>
              <a:t> e </a:t>
            </a:r>
            <a:r>
              <a:rPr lang="pt-BR" dirty="0" err="1" smtClean="0"/>
              <a:t>Agile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Equipes Multidisciplinares</a:t>
            </a:r>
          </a:p>
          <a:p>
            <a:r>
              <a:rPr lang="pt-BR" dirty="0" err="1" smtClean="0"/>
              <a:t>Backlog</a:t>
            </a:r>
            <a:r>
              <a:rPr lang="pt-BR" dirty="0" smtClean="0"/>
              <a:t> de </a:t>
            </a:r>
            <a:r>
              <a:rPr lang="pt-BR" dirty="0" err="1" smtClean="0"/>
              <a:t>sprint</a:t>
            </a:r>
            <a:endParaRPr lang="pt-BR" dirty="0" smtClean="0"/>
          </a:p>
          <a:p>
            <a:r>
              <a:rPr lang="pt-BR" dirty="0" err="1" smtClean="0"/>
              <a:t>Backlog</a:t>
            </a:r>
            <a:r>
              <a:rPr lang="pt-BR" dirty="0" smtClean="0"/>
              <a:t> de produto</a:t>
            </a:r>
          </a:p>
          <a:p>
            <a:r>
              <a:rPr lang="pt-BR" dirty="0" err="1" smtClean="0"/>
              <a:t>Sprint</a:t>
            </a:r>
            <a:r>
              <a:rPr lang="pt-BR" dirty="0" smtClean="0"/>
              <a:t> 2 – 4 semanas</a:t>
            </a:r>
          </a:p>
          <a:p>
            <a:r>
              <a:rPr lang="pt-BR" dirty="0" smtClean="0"/>
              <a:t>Stand </a:t>
            </a:r>
            <a:r>
              <a:rPr lang="pt-BR" dirty="0" err="1" smtClean="0"/>
              <a:t>up</a:t>
            </a:r>
            <a:r>
              <a:rPr lang="pt-BR" dirty="0" smtClean="0"/>
              <a:t> meeting</a:t>
            </a:r>
          </a:p>
          <a:p>
            <a:r>
              <a:rPr lang="pt-BR" dirty="0" err="1" smtClean="0"/>
              <a:t>Scrum</a:t>
            </a:r>
            <a:r>
              <a:rPr lang="pt-BR" dirty="0" smtClean="0"/>
              <a:t> de </a:t>
            </a:r>
            <a:r>
              <a:rPr lang="pt-BR" dirty="0" err="1" smtClean="0"/>
              <a:t>Scrum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de pré-produção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Público Alvo</a:t>
            </a:r>
          </a:p>
          <a:p>
            <a:r>
              <a:rPr lang="pt-BR" dirty="0" smtClean="0"/>
              <a:t>Pesquisa de referência</a:t>
            </a:r>
          </a:p>
          <a:p>
            <a:r>
              <a:rPr lang="pt-BR" dirty="0" err="1" smtClean="0"/>
              <a:t>Brainstorm</a:t>
            </a:r>
            <a:endParaRPr lang="pt-BR" dirty="0" smtClean="0"/>
          </a:p>
          <a:p>
            <a:r>
              <a:rPr lang="pt-BR" dirty="0" smtClean="0"/>
              <a:t>Game </a:t>
            </a:r>
            <a:r>
              <a:rPr lang="pt-BR" dirty="0" err="1" smtClean="0"/>
              <a:t>Concept</a:t>
            </a:r>
            <a:endParaRPr lang="pt-BR" dirty="0" smtClean="0"/>
          </a:p>
          <a:p>
            <a:r>
              <a:rPr lang="pt-BR" dirty="0" smtClean="0"/>
              <a:t>Apresentação</a:t>
            </a:r>
          </a:p>
          <a:p>
            <a:r>
              <a:rPr lang="pt-BR" dirty="0" smtClean="0"/>
              <a:t>Game </a:t>
            </a:r>
            <a:r>
              <a:rPr lang="pt-BR" dirty="0" err="1" smtClean="0"/>
              <a:t>Proposal</a:t>
            </a:r>
            <a:endParaRPr lang="pt-BR" dirty="0" smtClean="0"/>
          </a:p>
          <a:p>
            <a:r>
              <a:rPr lang="pt-BR" dirty="0" smtClean="0"/>
              <a:t>Orçamento</a:t>
            </a:r>
          </a:p>
          <a:p>
            <a:r>
              <a:rPr lang="pt-BR" dirty="0" smtClean="0"/>
              <a:t>Equipe</a:t>
            </a:r>
          </a:p>
          <a:p>
            <a:r>
              <a:rPr lang="pt-BR" dirty="0" smtClean="0"/>
              <a:t>Cronograma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Direção de Arte</a:t>
            </a:r>
          </a:p>
          <a:p>
            <a:r>
              <a:rPr lang="pt-BR" dirty="0" smtClean="0"/>
              <a:t>Definições iniciais de Design</a:t>
            </a:r>
          </a:p>
          <a:p>
            <a:r>
              <a:rPr lang="pt-BR" dirty="0" smtClean="0"/>
              <a:t>Roteiro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de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Core </a:t>
            </a:r>
            <a:r>
              <a:rPr lang="pt-BR" dirty="0" err="1" smtClean="0"/>
              <a:t>Mechanic</a:t>
            </a:r>
            <a:endParaRPr lang="pt-BR" dirty="0" smtClean="0"/>
          </a:p>
          <a:p>
            <a:r>
              <a:rPr lang="pt-BR" dirty="0" err="1" smtClean="0"/>
              <a:t>Features</a:t>
            </a:r>
            <a:endParaRPr lang="pt-BR" dirty="0" smtClean="0"/>
          </a:p>
          <a:p>
            <a:r>
              <a:rPr lang="pt-BR" dirty="0" smtClean="0"/>
              <a:t>Perfumarias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Fase de pós-produção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QA</a:t>
            </a:r>
          </a:p>
          <a:p>
            <a:r>
              <a:rPr lang="pt-BR" dirty="0" err="1" smtClean="0"/>
              <a:t>Post</a:t>
            </a:r>
            <a:r>
              <a:rPr lang="pt-BR" dirty="0" smtClean="0"/>
              <a:t> </a:t>
            </a:r>
            <a:r>
              <a:rPr lang="pt-BR" dirty="0" err="1" smtClean="0"/>
              <a:t>Mortem</a:t>
            </a:r>
            <a:endParaRPr lang="pt-BR" dirty="0" smtClean="0"/>
          </a:p>
          <a:p>
            <a:r>
              <a:rPr lang="pt-BR" dirty="0" smtClean="0"/>
              <a:t>Divulgação</a:t>
            </a:r>
          </a:p>
          <a:p>
            <a:r>
              <a:rPr lang="pt-BR" dirty="0" smtClean="0"/>
              <a:t>Venda</a:t>
            </a:r>
            <a:endParaRPr lang="pt-B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Game Designer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Primeiramente os Game Designers vão definindo o que será o jogo. Como ele funcionará.</a:t>
            </a:r>
          </a:p>
        </p:txBody>
      </p:sp>
      <p:pic>
        <p:nvPicPr>
          <p:cNvPr id="5" name="Imagem 4" descr="Sketch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429000"/>
            <a:ext cx="2141783" cy="3214685"/>
          </a:xfrm>
          <a:prstGeom prst="rect">
            <a:avLst/>
          </a:prstGeom>
        </p:spPr>
      </p:pic>
      <p:pic>
        <p:nvPicPr>
          <p:cNvPr id="6" name="Imagem 5" descr="Sketch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2094189" cy="31432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Diretor de Arte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Diretor de Arte define a escala cromática a ser utilizada, formas, efeitos, texturas...</a:t>
            </a:r>
            <a:endParaRPr lang="pt-BR" dirty="0"/>
          </a:p>
        </p:txBody>
      </p:sp>
      <p:pic>
        <p:nvPicPr>
          <p:cNvPr id="4" name="Imagem 3" descr="Protagonis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000504"/>
            <a:ext cx="1709771" cy="2418499"/>
          </a:xfrm>
          <a:prstGeom prst="rect">
            <a:avLst/>
          </a:prstGeom>
        </p:spPr>
      </p:pic>
      <p:pic>
        <p:nvPicPr>
          <p:cNvPr id="5" name="Imagem 4" descr="gu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929066"/>
            <a:ext cx="1571636" cy="2463380"/>
          </a:xfrm>
          <a:prstGeom prst="rect">
            <a:avLst/>
          </a:prstGeom>
        </p:spPr>
      </p:pic>
      <p:pic>
        <p:nvPicPr>
          <p:cNvPr id="6" name="Imagem 5" descr="gue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714752"/>
            <a:ext cx="1071570" cy="27122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Magus">
      <a:dk1>
        <a:srgbClr val="FFFFFF"/>
      </a:dk1>
      <a:lt1>
        <a:srgbClr val="600000"/>
      </a:lt1>
      <a:dk2>
        <a:srgbClr val="000000"/>
      </a:dk2>
      <a:lt2>
        <a:srgbClr val="BFBF00"/>
      </a:lt2>
      <a:accent1>
        <a:srgbClr val="7F7F00"/>
      </a:accent1>
      <a:accent2>
        <a:srgbClr val="6619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6060"/>
      </a:hlink>
      <a:folHlink>
        <a:srgbClr val="3F3F3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377</Words>
  <Application>Microsoft Office PowerPoint</Application>
  <PresentationFormat>Apresentação na tela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Produzindo Jogos Digitais</vt:lpstr>
      <vt:lpstr>Tecnologias</vt:lpstr>
      <vt:lpstr>Scrum e Agile</vt:lpstr>
      <vt:lpstr>Fase de pré-produção</vt:lpstr>
      <vt:lpstr>Fase conceitual</vt:lpstr>
      <vt:lpstr>Fase de produção</vt:lpstr>
      <vt:lpstr>Fase de pós-produção</vt:lpstr>
      <vt:lpstr>O Game Designer</vt:lpstr>
      <vt:lpstr>Diretor de Arte</vt:lpstr>
      <vt:lpstr>Pesquisa de Referência</vt:lpstr>
      <vt:lpstr>Roteirista</vt:lpstr>
      <vt:lpstr>Level Designer</vt:lpstr>
      <vt:lpstr>Architecture</vt:lpstr>
      <vt:lpstr>Sketchers</vt:lpstr>
      <vt:lpstr>Concept Artist</vt:lpstr>
      <vt:lpstr>Model Sheet</vt:lpstr>
      <vt:lpstr>Modeladores</vt:lpstr>
      <vt:lpstr>Texturizadores</vt:lpstr>
      <vt:lpstr>Rigging</vt:lpstr>
      <vt:lpstr>Animadores</vt:lpstr>
      <vt:lpstr>Som</vt:lpstr>
      <vt:lpstr>Engine</vt:lpstr>
      <vt:lpstr>QA</vt:lpstr>
      <vt:lpstr>E por fim...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Produzindo Jogos Digitais</dc:title>
  <dc:creator>Yves J. Albuquerque</dc:creator>
  <cp:lastModifiedBy>Yves J. Albuquerque</cp:lastModifiedBy>
  <cp:revision>17</cp:revision>
  <dcterms:created xsi:type="dcterms:W3CDTF">2008-10-09T21:45:22Z</dcterms:created>
  <dcterms:modified xsi:type="dcterms:W3CDTF">2008-10-10T17:12:59Z</dcterms:modified>
</cp:coreProperties>
</file>