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24E93F1-0BA7-47EE-817F-BFD1ADCD4671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F9C2B63-978F-47AD-B773-3D6C58BCAD56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Máquina</a:t>
            </a:r>
            <a:r>
              <a:rPr lang="en-US" dirty="0" smtClean="0"/>
              <a:t> de Estado </a:t>
            </a:r>
            <a:r>
              <a:rPr lang="en-US" dirty="0" err="1" smtClean="0"/>
              <a:t>Finito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00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23327"/>
            <a:ext cx="2950936" cy="2173015"/>
          </a:xfrm>
        </p:spPr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827584" y="2428430"/>
            <a:ext cx="2950936" cy="2512738"/>
          </a:xfrm>
        </p:spPr>
        <p:txBody>
          <a:bodyPr>
            <a:normAutofit/>
          </a:bodyPr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seguida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as interfaces e as classes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representarão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31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Máquina</a:t>
            </a:r>
            <a:r>
              <a:rPr lang="en-US" dirty="0" smtClean="0"/>
              <a:t> de Estado </a:t>
            </a:r>
            <a:r>
              <a:rPr lang="en-US" dirty="0" err="1" smtClean="0"/>
              <a:t>Finito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25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Uma </a:t>
            </a:r>
            <a:r>
              <a:rPr lang="pt-BR" dirty="0"/>
              <a:t>máquina de estado finito é um dispositivo, </a:t>
            </a:r>
            <a:r>
              <a:rPr lang="pt-BR" dirty="0" smtClean="0"/>
              <a:t>ou </a:t>
            </a:r>
            <a:r>
              <a:rPr lang="pt-BR" dirty="0"/>
              <a:t>um modelo </a:t>
            </a:r>
            <a:r>
              <a:rPr lang="pt-BR" dirty="0" smtClean="0"/>
              <a:t>de</a:t>
            </a:r>
            <a:r>
              <a:rPr lang="pt-BR" dirty="0"/>
              <a:t> dispositivo, </a:t>
            </a:r>
            <a:r>
              <a:rPr lang="pt-BR" dirty="0" smtClean="0"/>
              <a:t>que</a:t>
            </a:r>
            <a:r>
              <a:rPr lang="pt-BR" dirty="0"/>
              <a:t> tem </a:t>
            </a:r>
            <a:r>
              <a:rPr lang="pt-BR" dirty="0" smtClean="0"/>
              <a:t>um número </a:t>
            </a:r>
            <a:r>
              <a:rPr lang="pt-BR" dirty="0"/>
              <a:t>finito de estados que </a:t>
            </a:r>
            <a:r>
              <a:rPr lang="pt-BR" dirty="0" smtClean="0"/>
              <a:t>podem </a:t>
            </a:r>
            <a:r>
              <a:rPr lang="pt-BR" dirty="0"/>
              <a:t>ser </a:t>
            </a:r>
            <a:r>
              <a:rPr lang="pt-BR" dirty="0" smtClean="0"/>
              <a:t>alterados a</a:t>
            </a:r>
            <a:r>
              <a:rPr lang="pt-BR" dirty="0"/>
              <a:t> qualquer </a:t>
            </a:r>
            <a:r>
              <a:rPr lang="pt-BR" dirty="0" smtClean="0"/>
              <a:t>momento, </a:t>
            </a:r>
            <a:r>
              <a:rPr lang="pt-BR" dirty="0"/>
              <a:t>e pode </a:t>
            </a:r>
            <a:r>
              <a:rPr lang="pt-BR" dirty="0" smtClean="0"/>
              <a:t>operar sobre um input tanto para </a:t>
            </a:r>
            <a:r>
              <a:rPr lang="pt-BR" dirty="0"/>
              <a:t>transição de um estado para </a:t>
            </a:r>
            <a:r>
              <a:rPr lang="pt-BR" dirty="0" smtClean="0"/>
              <a:t>outro, quanto</a:t>
            </a:r>
            <a:r>
              <a:rPr lang="pt-BR" dirty="0"/>
              <a:t> para causar </a:t>
            </a:r>
            <a:r>
              <a:rPr lang="pt-BR" dirty="0" smtClean="0"/>
              <a:t>uma saída</a:t>
            </a:r>
            <a:r>
              <a:rPr lang="pt-BR" dirty="0"/>
              <a:t> ou ação </a:t>
            </a:r>
            <a:r>
              <a:rPr lang="pt-BR" dirty="0" smtClean="0"/>
              <a:t>que substituirá o estado atual.</a:t>
            </a:r>
            <a:r>
              <a:rPr lang="pt-BR" dirty="0"/>
              <a:t> A máquina de estado finito só pode estar em </a:t>
            </a:r>
            <a:r>
              <a:rPr lang="pt-BR" dirty="0" smtClean="0"/>
              <a:t>um estado </a:t>
            </a:r>
            <a:r>
              <a:rPr lang="pt-BR" dirty="0"/>
              <a:t>a </a:t>
            </a:r>
            <a:r>
              <a:rPr lang="pt-BR" dirty="0" smtClean="0"/>
              <a:t>cada vez.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85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assim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</a:t>
            </a:r>
            <a:r>
              <a:rPr lang="pt-BR" dirty="0"/>
              <a:t>máquina de estado finito </a:t>
            </a:r>
            <a:r>
              <a:rPr lang="pt-BR" dirty="0" smtClean="0"/>
              <a:t>divide o comportamento do objeto em diferentes estados. O interruptor, por exemplo, possui dois estados: Ligado e Desligado.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transição</a:t>
            </a:r>
            <a:r>
              <a:rPr lang="en-US" dirty="0" smtClean="0"/>
              <a:t> de um </a:t>
            </a:r>
            <a:r>
              <a:rPr lang="en-US" dirty="0" err="1" smtClean="0"/>
              <a:t>estado</a:t>
            </a:r>
            <a:r>
              <a:rPr lang="en-US" dirty="0" smtClean="0"/>
              <a:t> a outro é dado </a:t>
            </a:r>
            <a:r>
              <a:rPr lang="en-US" dirty="0" err="1" smtClean="0"/>
              <a:t>pelo</a:t>
            </a:r>
            <a:r>
              <a:rPr lang="en-US" dirty="0" smtClean="0"/>
              <a:t> input de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dedo</a:t>
            </a:r>
            <a:r>
              <a:rPr lang="en-US" dirty="0" smtClean="0"/>
              <a:t>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56992"/>
            <a:ext cx="2736304" cy="291738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96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maneiras</a:t>
            </a:r>
            <a:r>
              <a:rPr lang="en-US" dirty="0" smtClean="0"/>
              <a:t> de </a:t>
            </a:r>
            <a:r>
              <a:rPr lang="en-US" dirty="0" err="1" smtClean="0"/>
              <a:t>implementar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IA. A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intuitiva</a:t>
            </a:r>
            <a:r>
              <a:rPr lang="en-US" dirty="0" smtClean="0"/>
              <a:t> é </a:t>
            </a:r>
            <a:r>
              <a:rPr lang="en-US" dirty="0" err="1" smtClean="0"/>
              <a:t>através</a:t>
            </a:r>
            <a:r>
              <a:rPr lang="en-US" dirty="0" smtClean="0"/>
              <a:t> do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repetido</a:t>
            </a:r>
            <a:r>
              <a:rPr lang="en-US" dirty="0" smtClean="0"/>
              <a:t> da 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condicional</a:t>
            </a:r>
            <a:r>
              <a:rPr lang="en-US" dirty="0" smtClean="0"/>
              <a:t> If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substituída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 Switch…Case.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ficará</a:t>
            </a: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 de dados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definida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enum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maneiras</a:t>
            </a:r>
            <a:r>
              <a:rPr lang="en-US" dirty="0" smtClean="0"/>
              <a:t> de </a:t>
            </a:r>
            <a:r>
              <a:rPr lang="en-US" dirty="0" err="1" smtClean="0"/>
              <a:t>implementação</a:t>
            </a:r>
            <a:r>
              <a:rPr lang="en-US" dirty="0" smtClean="0"/>
              <a:t>: State Pattern e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StateMachine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adianta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517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04528" y="1052736"/>
            <a:ext cx="6867872" cy="4699857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28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normAutofit lnSpcReduction="10000"/>
          </a:bodyPr>
          <a:lstStyle/>
          <a:p>
            <a:r>
              <a:rPr lang="en-US" sz="1100" dirty="0" err="1" smtClean="0"/>
              <a:t>enum</a:t>
            </a:r>
            <a:r>
              <a:rPr lang="en-US" sz="1100" dirty="0" smtClean="0"/>
              <a:t> </a:t>
            </a:r>
            <a:r>
              <a:rPr lang="en-US" sz="1100" dirty="0" err="1" smtClean="0"/>
              <a:t>StateType</a:t>
            </a:r>
            <a:r>
              <a:rPr lang="en-US" sz="1100" dirty="0" smtClean="0"/>
              <a:t>{</a:t>
            </a:r>
            <a:r>
              <a:rPr lang="en-US" sz="1100" dirty="0" err="1" smtClean="0"/>
              <a:t>RunAway</a:t>
            </a:r>
            <a:r>
              <a:rPr lang="en-US" sz="1100" dirty="0" smtClean="0"/>
              <a:t>, Patrol, Attack};</a:t>
            </a:r>
          </a:p>
          <a:p>
            <a:r>
              <a:rPr lang="en-US" sz="1100" dirty="0" smtClean="0"/>
              <a:t>//…</a:t>
            </a:r>
          </a:p>
          <a:p>
            <a:r>
              <a:rPr lang="en-US" sz="1100" dirty="0" smtClean="0"/>
              <a:t>function </a:t>
            </a:r>
            <a:r>
              <a:rPr lang="en-US" sz="1100" dirty="0" err="1" smtClean="0"/>
              <a:t>UpdateState</a:t>
            </a:r>
            <a:r>
              <a:rPr lang="en-US" sz="1100" dirty="0" smtClean="0"/>
              <a:t>(</a:t>
            </a:r>
            <a:r>
              <a:rPr lang="en-US" sz="1100" dirty="0" err="1" smtClean="0"/>
              <a:t>CurrentState</a:t>
            </a:r>
            <a:r>
              <a:rPr lang="en-US" sz="1100" dirty="0" smtClean="0"/>
              <a:t> : </a:t>
            </a:r>
            <a:r>
              <a:rPr lang="en-US" sz="1100" dirty="0" err="1" smtClean="0"/>
              <a:t>StateType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{</a:t>
            </a:r>
          </a:p>
          <a:p>
            <a:r>
              <a:rPr lang="en-US" sz="1100" dirty="0" smtClean="0"/>
              <a:t>	switch(</a:t>
            </a:r>
            <a:r>
              <a:rPr lang="en-US" sz="1100" dirty="0" err="1" smtClean="0"/>
              <a:t>CurrentState</a:t>
            </a:r>
            <a:r>
              <a:rPr lang="en-US" sz="1100" dirty="0" smtClean="0"/>
              <a:t>)</a:t>
            </a:r>
          </a:p>
          <a:p>
            <a:r>
              <a:rPr lang="en-US" sz="1100" dirty="0" smtClean="0"/>
              <a:t>	{</a:t>
            </a:r>
          </a:p>
          <a:p>
            <a:r>
              <a:rPr lang="en-US" sz="1100" dirty="0" smtClean="0"/>
              <a:t>		case </a:t>
            </a:r>
            <a:r>
              <a:rPr lang="en-US" sz="1100" dirty="0" err="1" smtClean="0"/>
              <a:t>StateType.RunAway</a:t>
            </a:r>
            <a:r>
              <a:rPr lang="en-US" sz="1100" dirty="0" smtClean="0"/>
              <a:t>:</a:t>
            </a:r>
          </a:p>
          <a:p>
            <a:r>
              <a:rPr lang="en-US" sz="1100" dirty="0" smtClean="0"/>
              <a:t>			</a:t>
            </a:r>
            <a:r>
              <a:rPr lang="en-US" sz="1100" dirty="0" err="1" smtClean="0"/>
              <a:t>EvadeEnemy</a:t>
            </a:r>
            <a:r>
              <a:rPr lang="en-US" sz="1100" dirty="0" smtClean="0"/>
              <a:t>();</a:t>
            </a:r>
          </a:p>
          <a:p>
            <a:r>
              <a:rPr lang="en-US" sz="1100" dirty="0" smtClean="0"/>
              <a:t>			if (Safe())</a:t>
            </a:r>
          </a:p>
          <a:p>
            <a:r>
              <a:rPr lang="en-US" sz="1100" dirty="0" smtClean="0"/>
              <a:t>				</a:t>
            </a:r>
            <a:r>
              <a:rPr lang="en-US" sz="1100" dirty="0" err="1" smtClean="0"/>
              <a:t>ChangeState</a:t>
            </a:r>
            <a:r>
              <a:rPr lang="en-US" sz="1100" dirty="0" smtClean="0"/>
              <a:t>(</a:t>
            </a:r>
            <a:r>
              <a:rPr lang="en-US" sz="1100" dirty="0" err="1" smtClean="0"/>
              <a:t>StateType.Patrol</a:t>
            </a:r>
            <a:r>
              <a:rPr lang="en-US" sz="1100" dirty="0" smtClean="0"/>
              <a:t>);</a:t>
            </a:r>
          </a:p>
          <a:p>
            <a:r>
              <a:rPr lang="en-US" sz="1100" dirty="0" smtClean="0"/>
              <a:t>			break;</a:t>
            </a:r>
          </a:p>
          <a:p>
            <a:r>
              <a:rPr lang="en-US" sz="1100" dirty="0" smtClean="0"/>
              <a:t>		</a:t>
            </a:r>
          </a:p>
          <a:p>
            <a:r>
              <a:rPr lang="en-US" sz="1100" dirty="0" smtClean="0"/>
              <a:t>		case </a:t>
            </a:r>
            <a:r>
              <a:rPr lang="en-US" sz="1100" dirty="0" err="1" smtClean="0"/>
              <a:t>StateType.Patrol</a:t>
            </a:r>
            <a:r>
              <a:rPr lang="en-US" sz="1100" dirty="0" smtClean="0"/>
              <a:t>:</a:t>
            </a:r>
          </a:p>
          <a:p>
            <a:r>
              <a:rPr lang="en-US" sz="1100" dirty="0" smtClean="0"/>
              <a:t>			</a:t>
            </a:r>
            <a:r>
              <a:rPr lang="en-US" sz="1100" dirty="0" err="1" smtClean="0"/>
              <a:t>FollowPatrolPath</a:t>
            </a:r>
            <a:r>
              <a:rPr lang="en-US" sz="1100" dirty="0" smtClean="0"/>
              <a:t>();</a:t>
            </a:r>
          </a:p>
          <a:p>
            <a:r>
              <a:rPr lang="en-US" sz="1100" dirty="0" smtClean="0"/>
              <a:t>			if (Threatened())</a:t>
            </a:r>
          </a:p>
          <a:p>
            <a:r>
              <a:rPr lang="en-US" sz="1100" dirty="0" smtClean="0"/>
              <a:t>				if (</a:t>
            </a:r>
            <a:r>
              <a:rPr lang="en-US" sz="1100" dirty="0" err="1" smtClean="0"/>
              <a:t>StrongerThanEnemy</a:t>
            </a:r>
            <a:r>
              <a:rPr lang="en-US" sz="1100" dirty="0" smtClean="0"/>
              <a:t>())</a:t>
            </a:r>
          </a:p>
          <a:p>
            <a:r>
              <a:rPr lang="en-US" sz="1100" dirty="0" smtClean="0"/>
              <a:t>					</a:t>
            </a:r>
            <a:r>
              <a:rPr lang="en-US" sz="1100" dirty="0" err="1" smtClean="0"/>
              <a:t>ChangeState</a:t>
            </a:r>
            <a:r>
              <a:rPr lang="en-US" sz="1100" dirty="0" smtClean="0"/>
              <a:t>(</a:t>
            </a:r>
            <a:r>
              <a:rPr lang="en-US" sz="1100" dirty="0" err="1" smtClean="0"/>
              <a:t>StateType.Attack</a:t>
            </a:r>
            <a:r>
              <a:rPr lang="en-US" sz="1100" dirty="0" smtClean="0"/>
              <a:t>);</a:t>
            </a:r>
          </a:p>
          <a:p>
            <a:r>
              <a:rPr lang="en-US" sz="1100" dirty="0" smtClean="0"/>
              <a:t>				else</a:t>
            </a:r>
          </a:p>
          <a:p>
            <a:r>
              <a:rPr lang="en-US" sz="1100" dirty="0" smtClean="0"/>
              <a:t>					</a:t>
            </a:r>
            <a:r>
              <a:rPr lang="en-US" sz="1100" dirty="0" err="1" smtClean="0"/>
              <a:t>ChangeState</a:t>
            </a:r>
            <a:r>
              <a:rPr lang="en-US" sz="1100" dirty="0" smtClean="0"/>
              <a:t>(</a:t>
            </a:r>
            <a:r>
              <a:rPr lang="en-US" sz="1100" dirty="0" err="1" smtClean="0"/>
              <a:t>StateType.RunAway</a:t>
            </a:r>
            <a:r>
              <a:rPr lang="en-US" sz="1100" dirty="0" smtClean="0"/>
              <a:t>);</a:t>
            </a:r>
          </a:p>
          <a:p>
            <a:r>
              <a:rPr lang="en-US" sz="1100" dirty="0" smtClean="0"/>
              <a:t>			break;</a:t>
            </a:r>
          </a:p>
          <a:p>
            <a:endParaRPr lang="en-US" sz="1100" dirty="0" smtClean="0"/>
          </a:p>
          <a:p>
            <a:r>
              <a:rPr lang="en-US" sz="1100" dirty="0" smtClean="0"/>
              <a:t>		case </a:t>
            </a:r>
            <a:r>
              <a:rPr lang="en-US" sz="1100" dirty="0" err="1" smtClean="0"/>
              <a:t>StateType.Attack</a:t>
            </a:r>
            <a:r>
              <a:rPr lang="en-US" sz="1100" dirty="0" smtClean="0"/>
              <a:t>:</a:t>
            </a:r>
          </a:p>
          <a:p>
            <a:r>
              <a:rPr lang="en-US" sz="1100" dirty="0" smtClean="0"/>
              <a:t>			if (</a:t>
            </a:r>
            <a:r>
              <a:rPr lang="en-US" sz="1100" dirty="0" err="1" smtClean="0"/>
              <a:t>WeakerThanEnemy</a:t>
            </a:r>
            <a:r>
              <a:rPr lang="en-US" sz="1100" dirty="0" smtClean="0"/>
              <a:t>())</a:t>
            </a:r>
          </a:p>
          <a:p>
            <a:r>
              <a:rPr lang="en-US" sz="1100" dirty="0" smtClean="0"/>
              <a:t>				</a:t>
            </a:r>
            <a:r>
              <a:rPr lang="en-US" sz="1100" dirty="0" err="1" smtClean="0"/>
              <a:t>ChangeState</a:t>
            </a:r>
            <a:r>
              <a:rPr lang="en-US" sz="1100" dirty="0" smtClean="0"/>
              <a:t>(</a:t>
            </a:r>
            <a:r>
              <a:rPr lang="en-US" sz="1100" dirty="0" err="1" smtClean="0"/>
              <a:t>StateType.RunAway</a:t>
            </a:r>
            <a:r>
              <a:rPr lang="en-US" sz="1100" dirty="0" smtClean="0"/>
              <a:t>);</a:t>
            </a:r>
          </a:p>
          <a:p>
            <a:r>
              <a:rPr lang="en-US" sz="1100" dirty="0" smtClean="0"/>
              <a:t>			else</a:t>
            </a:r>
          </a:p>
          <a:p>
            <a:r>
              <a:rPr lang="en-US" sz="1100" dirty="0" smtClean="0"/>
              <a:t>				</a:t>
            </a:r>
            <a:r>
              <a:rPr lang="en-US" sz="1100" dirty="0" err="1" smtClean="0"/>
              <a:t>BashEnemyOverHead</a:t>
            </a:r>
            <a:r>
              <a:rPr lang="en-US" sz="1100" dirty="0" smtClean="0"/>
              <a:t>();</a:t>
            </a:r>
          </a:p>
          <a:p>
            <a:r>
              <a:rPr lang="en-US" sz="1100" dirty="0" smtClean="0"/>
              <a:t>			break;</a:t>
            </a:r>
          </a:p>
          <a:p>
            <a:r>
              <a:rPr lang="en-US" sz="1100" dirty="0" smtClean="0"/>
              <a:t>	}//end switch</a:t>
            </a:r>
          </a:p>
          <a:p>
            <a:r>
              <a:rPr lang="en-US" sz="1100" dirty="0" smtClean="0"/>
              <a:t>}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02205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23327"/>
            <a:ext cx="2950936" cy="2173015"/>
          </a:xfrm>
        </p:spPr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complexos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827584" y="2428430"/>
            <a:ext cx="2950936" cy="2512738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Conforme</a:t>
            </a:r>
            <a:r>
              <a:rPr lang="en-US" dirty="0" smtClean="0"/>
              <a:t> 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fica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complexo</a:t>
            </a:r>
            <a:r>
              <a:rPr lang="en-US" dirty="0" smtClean="0"/>
              <a:t>, a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apresentada</a:t>
            </a:r>
            <a:r>
              <a:rPr lang="en-US" dirty="0" smtClean="0"/>
              <a:t> </a:t>
            </a:r>
            <a:r>
              <a:rPr lang="en-US" dirty="0" err="1" smtClean="0"/>
              <a:t>rapidamente</a:t>
            </a:r>
            <a:r>
              <a:rPr lang="en-US" dirty="0" smtClean="0"/>
              <a:t> </a:t>
            </a:r>
            <a:r>
              <a:rPr lang="en-US" dirty="0" err="1" smtClean="0"/>
              <a:t>fica</a:t>
            </a:r>
            <a:r>
              <a:rPr lang="en-US" dirty="0" smtClean="0"/>
              <a:t> </a:t>
            </a:r>
            <a:r>
              <a:rPr lang="en-US" dirty="0" err="1" smtClean="0"/>
              <a:t>confusa</a:t>
            </a:r>
            <a:r>
              <a:rPr lang="en-US" dirty="0" smtClean="0"/>
              <a:t> e, </a:t>
            </a:r>
            <a:r>
              <a:rPr lang="en-US" dirty="0" err="1" smtClean="0"/>
              <a:t>adicionalmente</a:t>
            </a:r>
            <a:r>
              <a:rPr lang="en-US" dirty="0" smtClean="0"/>
              <a:t>, se </a:t>
            </a:r>
            <a:r>
              <a:rPr lang="en-US" dirty="0" err="1" smtClean="0"/>
              <a:t>você</a:t>
            </a:r>
            <a:r>
              <a:rPr lang="en-US" dirty="0" smtClean="0"/>
              <a:t> é um </a:t>
            </a:r>
            <a:r>
              <a:rPr lang="en-US" dirty="0" err="1" smtClean="0"/>
              <a:t>programador</a:t>
            </a:r>
            <a:r>
              <a:rPr lang="en-US" dirty="0" smtClean="0"/>
              <a:t> de IA, </a:t>
            </a:r>
            <a:r>
              <a:rPr lang="en-US" dirty="0" err="1" smtClean="0"/>
              <a:t>possivelmente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desejar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entrar</a:t>
            </a:r>
            <a:r>
              <a:rPr lang="en-US" dirty="0" smtClean="0"/>
              <a:t> e </a:t>
            </a:r>
            <a:r>
              <a:rPr lang="en-US" dirty="0" err="1" smtClean="0"/>
              <a:t>sair</a:t>
            </a:r>
            <a:r>
              <a:rPr lang="en-US" dirty="0" smtClean="0"/>
              <a:t> de um </a:t>
            </a:r>
            <a:r>
              <a:rPr lang="en-US" dirty="0" err="1" smtClean="0"/>
              <a:t>estado</a:t>
            </a:r>
            <a:r>
              <a:rPr lang="en-US" dirty="0" smtClean="0"/>
              <a:t>. Para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recorrer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limpa</a:t>
            </a:r>
            <a:r>
              <a:rPr lang="en-US" dirty="0" smtClean="0"/>
              <a:t> e </a:t>
            </a:r>
            <a:r>
              <a:rPr lang="en-US" dirty="0" err="1" smtClean="0"/>
              <a:t>flexível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modelada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55821"/>
              </p:ext>
            </p:extLst>
          </p:nvPr>
        </p:nvGraphicFramePr>
        <p:xfrm>
          <a:off x="4283968" y="2492896"/>
          <a:ext cx="4392489" cy="23774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{5C22544A-7EE6-4342-B048-85BDC9FD1C3A}</a:tableStyleId>
              </a:tblPr>
              <a:tblGrid>
                <a:gridCol w="1030707"/>
                <a:gridCol w="2286625"/>
                <a:gridCol w="1075157"/>
              </a:tblGrid>
              <a:tr h="4461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Estado </a:t>
                      </a:r>
                      <a:r>
                        <a:rPr lang="en-US" sz="1400" dirty="0" err="1" smtClean="0"/>
                        <a:t>Atual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Condição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Transição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estado</a:t>
                      </a:r>
                      <a:endParaRPr lang="pt-BR" sz="1400" dirty="0"/>
                    </a:p>
                  </a:txBody>
                  <a:tcPr/>
                </a:tc>
              </a:tr>
              <a:tr h="27537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RunAway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Patrol</a:t>
                      </a:r>
                      <a:endParaRPr lang="pt-BR" sz="1400" dirty="0"/>
                    </a:p>
                  </a:txBody>
                  <a:tcPr/>
                </a:tc>
              </a:tr>
              <a:tr h="2753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Attack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WeakerThenEnemy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RunAway</a:t>
                      </a:r>
                      <a:endParaRPr lang="pt-BR" sz="1400" dirty="0"/>
                    </a:p>
                  </a:txBody>
                  <a:tcPr/>
                </a:tc>
              </a:tr>
              <a:tr h="471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Threatened AND </a:t>
                      </a:r>
                      <a:r>
                        <a:rPr lang="en-US" sz="1400" dirty="0" err="1" smtClean="0"/>
                        <a:t>StrongerThanEnemy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Attack</a:t>
                      </a:r>
                      <a:endParaRPr lang="pt-BR" sz="1400" dirty="0"/>
                    </a:p>
                  </a:txBody>
                  <a:tcPr/>
                </a:tc>
              </a:tr>
              <a:tr h="6239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Patrol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Threatened AND </a:t>
                      </a:r>
                      <a:r>
                        <a:rPr lang="en-US" sz="1400" dirty="0" err="1" smtClean="0"/>
                        <a:t>WeakerThanEnemy</a:t>
                      </a:r>
                      <a:endParaRPr lang="pt-BR" sz="1400" dirty="0" smtClean="0"/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RunAway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8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23327"/>
            <a:ext cx="2950936" cy="2173015"/>
          </a:xfrm>
        </p:spPr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827584" y="2428430"/>
            <a:ext cx="2950936" cy="2512738"/>
          </a:xfrm>
        </p:spPr>
        <p:txBody>
          <a:bodyPr>
            <a:norm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classes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comportamento.Estas</a:t>
            </a:r>
            <a:r>
              <a:rPr lang="en-US" dirty="0" smtClean="0"/>
              <a:t> classes </a:t>
            </a:r>
            <a:r>
              <a:rPr lang="en-US" dirty="0" err="1" smtClean="0"/>
              <a:t>derivam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interface e </a:t>
            </a:r>
            <a:r>
              <a:rPr lang="en-US" dirty="0" err="1" smtClean="0"/>
              <a:t>possuem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atualização</a:t>
            </a:r>
            <a:r>
              <a:rPr lang="en-US" dirty="0" smtClean="0"/>
              <a:t> de </a:t>
            </a:r>
            <a:r>
              <a:rPr lang="en-US" dirty="0" err="1" smtClean="0"/>
              <a:t>estado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chamado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Confira</a:t>
            </a:r>
            <a:r>
              <a:rPr lang="en-US" dirty="0" smtClean="0"/>
              <a:t> o </a:t>
            </a:r>
            <a:r>
              <a:rPr lang="en-US" dirty="0" err="1" smtClean="0"/>
              <a:t>exemplo</a:t>
            </a:r>
            <a:r>
              <a:rPr lang="en-US" dirty="0" smtClean="0"/>
              <a:t> a </a:t>
            </a:r>
            <a:r>
              <a:rPr lang="en-US" dirty="0" err="1" smtClean="0"/>
              <a:t>seguir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7535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-23327"/>
            <a:ext cx="2950936" cy="2173015"/>
          </a:xfrm>
        </p:spPr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827584" y="2428430"/>
            <a:ext cx="2950936" cy="2512738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Primeiramente</a:t>
            </a:r>
            <a:r>
              <a:rPr lang="en-US" dirty="0" smtClean="0"/>
              <a:t> </a:t>
            </a:r>
            <a:r>
              <a:rPr lang="en-US" dirty="0" err="1" smtClean="0"/>
              <a:t>implementaremos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Troll</a:t>
            </a:r>
          </a:p>
        </p:txBody>
      </p:sp>
    </p:spTree>
    <p:extLst>
      <p:ext uri="{BB962C8B-B14F-4D97-AF65-F5344CB8AC3E}">
        <p14:creationId xmlns:p14="http://schemas.microsoft.com/office/powerpoint/2010/main" val="397830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1503</TotalTime>
  <Words>267</Words>
  <Application>Microsoft Office PowerPoint</Application>
  <PresentationFormat>Apresentação na tela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Perspectiva</vt:lpstr>
      <vt:lpstr>FSM</vt:lpstr>
      <vt:lpstr>FSM</vt:lpstr>
      <vt:lpstr>Definição</vt:lpstr>
      <vt:lpstr>Como assim?</vt:lpstr>
      <vt:lpstr>E como implementar?</vt:lpstr>
      <vt:lpstr>Apresentação do PowerPoint</vt:lpstr>
      <vt:lpstr>E para exemplos mais complexos?</vt:lpstr>
      <vt:lpstr>E como implementar?</vt:lpstr>
      <vt:lpstr>E como implementar?</vt:lpstr>
      <vt:lpstr>E como implementar?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FSM</dc:title>
  <dc:creator>Yves</dc:creator>
  <cp:lastModifiedBy>Yves</cp:lastModifiedBy>
  <cp:revision>16</cp:revision>
  <dcterms:created xsi:type="dcterms:W3CDTF">2012-05-14T14:26:35Z</dcterms:created>
  <dcterms:modified xsi:type="dcterms:W3CDTF">2012-05-15T21:54:36Z</dcterms:modified>
</cp:coreProperties>
</file>