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299" r:id="rId3"/>
    <p:sldId id="304" r:id="rId4"/>
    <p:sldId id="312" r:id="rId5"/>
    <p:sldId id="301" r:id="rId6"/>
    <p:sldId id="302" r:id="rId7"/>
    <p:sldId id="309" r:id="rId8"/>
    <p:sldId id="303" r:id="rId9"/>
    <p:sldId id="305" r:id="rId10"/>
    <p:sldId id="306" r:id="rId11"/>
    <p:sldId id="307" r:id="rId12"/>
    <p:sldId id="308" r:id="rId13"/>
    <p:sldId id="310" r:id="rId14"/>
    <p:sldId id="311" r:id="rId15"/>
    <p:sldId id="298" r:id="rId16"/>
    <p:sldId id="313" r:id="rId17"/>
    <p:sldId id="317" r:id="rId18"/>
    <p:sldId id="314" r:id="rId19"/>
    <p:sldId id="315" r:id="rId20"/>
    <p:sldId id="320" r:id="rId21"/>
    <p:sldId id="316" r:id="rId22"/>
    <p:sldId id="318" r:id="rId23"/>
    <p:sldId id="319" r:id="rId24"/>
    <p:sldId id="325" r:id="rId25"/>
    <p:sldId id="326" r:id="rId26"/>
    <p:sldId id="322" r:id="rId27"/>
    <p:sldId id="321" r:id="rId28"/>
    <p:sldId id="323" r:id="rId29"/>
    <p:sldId id="297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2" autoAdjust="0"/>
    <p:restoredTop sz="94660"/>
  </p:normalViewPr>
  <p:slideViewPr>
    <p:cSldViewPr>
      <p:cViewPr varScale="1">
        <p:scale>
          <a:sx n="87" d="100"/>
          <a:sy n="87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B963F7-9CEF-41BA-9148-59E3016E5F7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t-BR"/>
        </a:p>
      </dgm:t>
    </dgm:pt>
    <dgm:pt modelId="{3981F203-5110-4FC9-996C-B7D4A1CC2D67}">
      <dgm:prSet/>
      <dgm:spPr/>
      <dgm:t>
        <a:bodyPr/>
        <a:lstStyle/>
        <a:p>
          <a:pPr rtl="0"/>
          <a:r>
            <a:rPr lang="pt-BR" smtClean="0"/>
            <a:t>Visibilidade do estado do sistema</a:t>
          </a:r>
          <a:endParaRPr lang="pt-BR"/>
        </a:p>
      </dgm:t>
    </dgm:pt>
    <dgm:pt modelId="{C576427F-98B4-4893-B6A3-F49F2D7FE514}" type="parTrans" cxnId="{DB777AA3-CC60-4DB2-9742-68330592BEC6}">
      <dgm:prSet/>
      <dgm:spPr/>
      <dgm:t>
        <a:bodyPr/>
        <a:lstStyle/>
        <a:p>
          <a:endParaRPr lang="pt-BR"/>
        </a:p>
      </dgm:t>
    </dgm:pt>
    <dgm:pt modelId="{98CA55F0-F961-43DB-9732-C01912BEE24C}" type="sibTrans" cxnId="{DB777AA3-CC60-4DB2-9742-68330592BEC6}">
      <dgm:prSet/>
      <dgm:spPr/>
      <dgm:t>
        <a:bodyPr/>
        <a:lstStyle/>
        <a:p>
          <a:endParaRPr lang="pt-BR"/>
        </a:p>
      </dgm:t>
    </dgm:pt>
    <dgm:pt modelId="{8123823E-1CEC-42AE-ABC7-4A41D8B83121}">
      <dgm:prSet/>
      <dgm:spPr/>
      <dgm:t>
        <a:bodyPr/>
        <a:lstStyle/>
        <a:p>
          <a:pPr rtl="0"/>
          <a:r>
            <a:rPr lang="pt-BR" smtClean="0"/>
            <a:t>Mantenha os usuários informados sobre o que está acontecendo, através de feedback adequado, no tempo certo</a:t>
          </a:r>
          <a:endParaRPr lang="pt-BR"/>
        </a:p>
      </dgm:t>
    </dgm:pt>
    <dgm:pt modelId="{36FB8D6A-D468-4D77-AB9B-AFB9A4709E8C}" type="parTrans" cxnId="{B562A80D-022E-48BB-A2F3-98CD5DCBF70D}">
      <dgm:prSet/>
      <dgm:spPr/>
      <dgm:t>
        <a:bodyPr/>
        <a:lstStyle/>
        <a:p>
          <a:endParaRPr lang="pt-BR"/>
        </a:p>
      </dgm:t>
    </dgm:pt>
    <dgm:pt modelId="{32781399-C7E9-42E7-8F18-73096BCE3DDA}" type="sibTrans" cxnId="{B562A80D-022E-48BB-A2F3-98CD5DCBF70D}">
      <dgm:prSet/>
      <dgm:spPr/>
      <dgm:t>
        <a:bodyPr/>
        <a:lstStyle/>
        <a:p>
          <a:endParaRPr lang="pt-BR"/>
        </a:p>
      </dgm:t>
    </dgm:pt>
    <dgm:pt modelId="{D4A82BA5-52DC-4B08-A801-7B97B4285ED4}">
      <dgm:prSet/>
      <dgm:spPr/>
      <dgm:t>
        <a:bodyPr/>
        <a:lstStyle/>
        <a:p>
          <a:pPr rtl="0"/>
          <a:r>
            <a:rPr lang="pt-BR" smtClean="0"/>
            <a:t>Correspondência entre o sistema e o mundo real</a:t>
          </a:r>
          <a:endParaRPr lang="pt-BR"/>
        </a:p>
      </dgm:t>
    </dgm:pt>
    <dgm:pt modelId="{4039D06F-C9C6-4CE3-9479-8B092921801B}" type="parTrans" cxnId="{45321C5E-7319-4F80-8EC8-09499B5ED393}">
      <dgm:prSet/>
      <dgm:spPr/>
      <dgm:t>
        <a:bodyPr/>
        <a:lstStyle/>
        <a:p>
          <a:endParaRPr lang="pt-BR"/>
        </a:p>
      </dgm:t>
    </dgm:pt>
    <dgm:pt modelId="{4C396FA5-207C-4163-8076-C0E8C2A934E0}" type="sibTrans" cxnId="{45321C5E-7319-4F80-8EC8-09499B5ED393}">
      <dgm:prSet/>
      <dgm:spPr/>
      <dgm:t>
        <a:bodyPr/>
        <a:lstStyle/>
        <a:p>
          <a:endParaRPr lang="pt-BR"/>
        </a:p>
      </dgm:t>
    </dgm:pt>
    <dgm:pt modelId="{4A8481C5-2C14-459B-8150-647CF9957DCA}">
      <dgm:prSet/>
      <dgm:spPr/>
      <dgm:t>
        <a:bodyPr/>
        <a:lstStyle/>
        <a:p>
          <a:pPr rtl="0"/>
          <a:r>
            <a:rPr lang="pt-BR" smtClean="0"/>
            <a:t>Utilize conceitos, vocabulário e processos familiares aos usuários</a:t>
          </a:r>
          <a:endParaRPr lang="pt-BR"/>
        </a:p>
      </dgm:t>
    </dgm:pt>
    <dgm:pt modelId="{72646D35-24C7-4713-BCE7-811EC532DA31}" type="parTrans" cxnId="{B1DAEC13-6A30-4375-9E23-75F938148AC9}">
      <dgm:prSet/>
      <dgm:spPr/>
      <dgm:t>
        <a:bodyPr/>
        <a:lstStyle/>
        <a:p>
          <a:endParaRPr lang="pt-BR"/>
        </a:p>
      </dgm:t>
    </dgm:pt>
    <dgm:pt modelId="{5F133E2A-CF5A-4B8D-9F7C-0EFE32EB7734}" type="sibTrans" cxnId="{B1DAEC13-6A30-4375-9E23-75F938148AC9}">
      <dgm:prSet/>
      <dgm:spPr/>
      <dgm:t>
        <a:bodyPr/>
        <a:lstStyle/>
        <a:p>
          <a:endParaRPr lang="pt-BR"/>
        </a:p>
      </dgm:t>
    </dgm:pt>
    <dgm:pt modelId="{35B8B0FC-3978-4F62-BFF3-3C3461D1A6EE}">
      <dgm:prSet/>
      <dgm:spPr/>
      <dgm:t>
        <a:bodyPr/>
        <a:lstStyle/>
        <a:p>
          <a:pPr rtl="0"/>
          <a:r>
            <a:rPr lang="pt-BR" smtClean="0"/>
            <a:t>Controle e liberdade do usuário</a:t>
          </a:r>
          <a:endParaRPr lang="pt-BR"/>
        </a:p>
      </dgm:t>
    </dgm:pt>
    <dgm:pt modelId="{68E756DF-D026-4445-8D83-96F2F1439361}" type="parTrans" cxnId="{7C0CD24E-DD3F-4819-A4A4-3698775F93D7}">
      <dgm:prSet/>
      <dgm:spPr/>
      <dgm:t>
        <a:bodyPr/>
        <a:lstStyle/>
        <a:p>
          <a:endParaRPr lang="pt-BR"/>
        </a:p>
      </dgm:t>
    </dgm:pt>
    <dgm:pt modelId="{B737CA9A-A5F4-44AC-8EF6-F096359E9935}" type="sibTrans" cxnId="{7C0CD24E-DD3F-4819-A4A4-3698775F93D7}">
      <dgm:prSet/>
      <dgm:spPr/>
      <dgm:t>
        <a:bodyPr/>
        <a:lstStyle/>
        <a:p>
          <a:endParaRPr lang="pt-BR"/>
        </a:p>
      </dgm:t>
    </dgm:pt>
    <dgm:pt modelId="{81686758-40EE-4A43-B860-83AE54DCD08E}">
      <dgm:prSet/>
      <dgm:spPr/>
      <dgm:t>
        <a:bodyPr/>
        <a:lstStyle/>
        <a:p>
          <a:pPr rtl="0"/>
          <a:r>
            <a:rPr lang="pt-BR" smtClean="0"/>
            <a:t>Alternativas, “saídas de emergência”, undo/redo</a:t>
          </a:r>
          <a:endParaRPr lang="pt-BR"/>
        </a:p>
      </dgm:t>
    </dgm:pt>
    <dgm:pt modelId="{5493D497-A8E9-4514-8F25-A10634DDBBCB}" type="parTrans" cxnId="{3C0B4DE9-32C0-471A-B2F7-8AD25F0C4275}">
      <dgm:prSet/>
      <dgm:spPr/>
      <dgm:t>
        <a:bodyPr/>
        <a:lstStyle/>
        <a:p>
          <a:endParaRPr lang="pt-BR"/>
        </a:p>
      </dgm:t>
    </dgm:pt>
    <dgm:pt modelId="{91DE2727-707D-4A1C-B536-DFAC06CC31BB}" type="sibTrans" cxnId="{3C0B4DE9-32C0-471A-B2F7-8AD25F0C4275}">
      <dgm:prSet/>
      <dgm:spPr/>
      <dgm:t>
        <a:bodyPr/>
        <a:lstStyle/>
        <a:p>
          <a:endParaRPr lang="pt-BR"/>
        </a:p>
      </dgm:t>
    </dgm:pt>
    <dgm:pt modelId="{BE248BCA-BBFF-4E3C-A461-191E7B7F977D}">
      <dgm:prSet/>
      <dgm:spPr/>
      <dgm:t>
        <a:bodyPr/>
        <a:lstStyle/>
        <a:p>
          <a:pPr rtl="0"/>
          <a:r>
            <a:rPr lang="pt-BR" smtClean="0"/>
            <a:t>Consistência e padronização</a:t>
          </a:r>
          <a:endParaRPr lang="pt-BR"/>
        </a:p>
      </dgm:t>
    </dgm:pt>
    <dgm:pt modelId="{EC53F3C7-85BC-45CD-85B8-095002884E3A}" type="parTrans" cxnId="{7DBB20A6-94B3-4A62-8CBB-DB61FAAB315E}">
      <dgm:prSet/>
      <dgm:spPr/>
      <dgm:t>
        <a:bodyPr/>
        <a:lstStyle/>
        <a:p>
          <a:endParaRPr lang="pt-BR"/>
        </a:p>
      </dgm:t>
    </dgm:pt>
    <dgm:pt modelId="{F9B06967-D609-47A1-97D3-AF2C665CD395}" type="sibTrans" cxnId="{7DBB20A6-94B3-4A62-8CBB-DB61FAAB315E}">
      <dgm:prSet/>
      <dgm:spPr/>
      <dgm:t>
        <a:bodyPr/>
        <a:lstStyle/>
        <a:p>
          <a:endParaRPr lang="pt-BR"/>
        </a:p>
      </dgm:t>
    </dgm:pt>
    <dgm:pt modelId="{A7DF961F-A1AD-43FB-8E64-3A2ADB31E55C}">
      <dgm:prSet/>
      <dgm:spPr/>
      <dgm:t>
        <a:bodyPr/>
        <a:lstStyle/>
        <a:p>
          <a:pPr rtl="0"/>
          <a:r>
            <a:rPr lang="pt-BR" smtClean="0"/>
            <a:t>Palavras, situações e ações semelhantes devem significar conceitos ou operações semelhantes; caso haja convenções, elas devem ser obedecidas</a:t>
          </a:r>
          <a:endParaRPr lang="pt-BR"/>
        </a:p>
      </dgm:t>
    </dgm:pt>
    <dgm:pt modelId="{E8B6A849-D5A2-4765-AD23-BD5DBC96828F}" type="parTrans" cxnId="{D6C1EBFB-2B9B-4FE6-A97C-C38755F0B9ED}">
      <dgm:prSet/>
      <dgm:spPr/>
      <dgm:t>
        <a:bodyPr/>
        <a:lstStyle/>
        <a:p>
          <a:endParaRPr lang="pt-BR"/>
        </a:p>
      </dgm:t>
    </dgm:pt>
    <dgm:pt modelId="{431884C4-21EE-4453-8022-4A56B1C7C788}" type="sibTrans" cxnId="{D6C1EBFB-2B9B-4FE6-A97C-C38755F0B9ED}">
      <dgm:prSet/>
      <dgm:spPr/>
      <dgm:t>
        <a:bodyPr/>
        <a:lstStyle/>
        <a:p>
          <a:endParaRPr lang="pt-BR"/>
        </a:p>
      </dgm:t>
    </dgm:pt>
    <dgm:pt modelId="{7132C418-A8FF-4E8E-A233-589B3B1E7771}">
      <dgm:prSet/>
      <dgm:spPr/>
      <dgm:t>
        <a:bodyPr/>
        <a:lstStyle/>
        <a:p>
          <a:pPr rtl="0"/>
          <a:r>
            <a:rPr lang="pt-BR" smtClean="0"/>
            <a:t>Prevenção de erro</a:t>
          </a:r>
          <a:endParaRPr lang="pt-BR"/>
        </a:p>
      </dgm:t>
    </dgm:pt>
    <dgm:pt modelId="{3EF0EA9E-BAC4-4F96-BE3F-C93A0CE35D00}" type="parTrans" cxnId="{D46047CD-FC96-4F7C-9FCC-AF76A72B2E53}">
      <dgm:prSet/>
      <dgm:spPr/>
      <dgm:t>
        <a:bodyPr/>
        <a:lstStyle/>
        <a:p>
          <a:endParaRPr lang="pt-BR"/>
        </a:p>
      </dgm:t>
    </dgm:pt>
    <dgm:pt modelId="{B1C22341-4E02-4E47-8308-399FE4914285}" type="sibTrans" cxnId="{D46047CD-FC96-4F7C-9FCC-AF76A72B2E53}">
      <dgm:prSet/>
      <dgm:spPr/>
      <dgm:t>
        <a:bodyPr/>
        <a:lstStyle/>
        <a:p>
          <a:endParaRPr lang="pt-BR"/>
        </a:p>
      </dgm:t>
    </dgm:pt>
    <dgm:pt modelId="{8EEF1944-496A-4075-8B91-6CCD16626B1B}">
      <dgm:prSet/>
      <dgm:spPr/>
      <dgm:t>
        <a:bodyPr/>
        <a:lstStyle/>
        <a:p>
          <a:pPr rtl="0"/>
          <a:r>
            <a:rPr lang="pt-BR" smtClean="0"/>
            <a:t>Informar o usuário sobre consequência de suas ações; impedir ações que levariam a erro</a:t>
          </a:r>
          <a:endParaRPr lang="pt-BR"/>
        </a:p>
      </dgm:t>
    </dgm:pt>
    <dgm:pt modelId="{35526152-6547-4EF9-869F-AE5987F19BC2}" type="parTrans" cxnId="{CBDA0DBF-DBB4-4EAA-9323-FE21671C0256}">
      <dgm:prSet/>
      <dgm:spPr/>
      <dgm:t>
        <a:bodyPr/>
        <a:lstStyle/>
        <a:p>
          <a:endParaRPr lang="pt-BR"/>
        </a:p>
      </dgm:t>
    </dgm:pt>
    <dgm:pt modelId="{D1EE7E42-DC28-4163-943C-D24EE218F06D}" type="sibTrans" cxnId="{CBDA0DBF-DBB4-4EAA-9323-FE21671C0256}">
      <dgm:prSet/>
      <dgm:spPr/>
      <dgm:t>
        <a:bodyPr/>
        <a:lstStyle/>
        <a:p>
          <a:endParaRPr lang="pt-BR"/>
        </a:p>
      </dgm:t>
    </dgm:pt>
    <dgm:pt modelId="{D3ADC05E-8CAC-4B78-A086-35207BC75C40}" type="pres">
      <dgm:prSet presAssocID="{53B963F7-9CEF-41BA-9148-59E3016E5F74}" presName="Name0" presStyleCnt="0">
        <dgm:presLayoutVars>
          <dgm:dir/>
          <dgm:animLvl val="lvl"/>
          <dgm:resizeHandles val="exact"/>
        </dgm:presLayoutVars>
      </dgm:prSet>
      <dgm:spPr/>
    </dgm:pt>
    <dgm:pt modelId="{12932017-C50D-47D5-B738-D2E7FEDA3268}" type="pres">
      <dgm:prSet presAssocID="{3981F203-5110-4FC9-996C-B7D4A1CC2D67}" presName="linNode" presStyleCnt="0"/>
      <dgm:spPr/>
    </dgm:pt>
    <dgm:pt modelId="{EEE9E44D-A5D6-42A8-AC68-A9C080E7EC7F}" type="pres">
      <dgm:prSet presAssocID="{3981F203-5110-4FC9-996C-B7D4A1CC2D67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78C7BA19-6B26-474B-94BE-12274E2CF4AB}" type="pres">
      <dgm:prSet presAssocID="{3981F203-5110-4FC9-996C-B7D4A1CC2D67}" presName="descendantText" presStyleLbl="alignAccFollowNode1" presStyleIdx="0" presStyleCnt="5">
        <dgm:presLayoutVars>
          <dgm:bulletEnabled val="1"/>
        </dgm:presLayoutVars>
      </dgm:prSet>
      <dgm:spPr/>
    </dgm:pt>
    <dgm:pt modelId="{AFC2B1A6-AE0A-4790-9D09-744A9A37BF68}" type="pres">
      <dgm:prSet presAssocID="{98CA55F0-F961-43DB-9732-C01912BEE24C}" presName="sp" presStyleCnt="0"/>
      <dgm:spPr/>
    </dgm:pt>
    <dgm:pt modelId="{F775441E-94F2-47A6-B69E-C9590A63EC23}" type="pres">
      <dgm:prSet presAssocID="{D4A82BA5-52DC-4B08-A801-7B97B4285ED4}" presName="linNode" presStyleCnt="0"/>
      <dgm:spPr/>
    </dgm:pt>
    <dgm:pt modelId="{6F320EC8-259E-4C6D-A1B7-9B61C9D4371A}" type="pres">
      <dgm:prSet presAssocID="{D4A82BA5-52DC-4B08-A801-7B97B4285ED4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7726E11A-5539-4B64-B1F7-0C7ED9112AEE}" type="pres">
      <dgm:prSet presAssocID="{D4A82BA5-52DC-4B08-A801-7B97B4285ED4}" presName="descendantText" presStyleLbl="alignAccFollowNode1" presStyleIdx="1" presStyleCnt="5">
        <dgm:presLayoutVars>
          <dgm:bulletEnabled val="1"/>
        </dgm:presLayoutVars>
      </dgm:prSet>
      <dgm:spPr/>
    </dgm:pt>
    <dgm:pt modelId="{3E63DD56-A155-45B0-9BBF-C18DFB230008}" type="pres">
      <dgm:prSet presAssocID="{4C396FA5-207C-4163-8076-C0E8C2A934E0}" presName="sp" presStyleCnt="0"/>
      <dgm:spPr/>
    </dgm:pt>
    <dgm:pt modelId="{EDE00F90-9987-4311-9DCC-A1377D5C9022}" type="pres">
      <dgm:prSet presAssocID="{35B8B0FC-3978-4F62-BFF3-3C3461D1A6EE}" presName="linNode" presStyleCnt="0"/>
      <dgm:spPr/>
    </dgm:pt>
    <dgm:pt modelId="{96A077AB-1537-4623-A0B0-DE6EA781B7FE}" type="pres">
      <dgm:prSet presAssocID="{35B8B0FC-3978-4F62-BFF3-3C3461D1A6EE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9B826777-5A8F-4A0D-8654-02E3EF24DCF1}" type="pres">
      <dgm:prSet presAssocID="{35B8B0FC-3978-4F62-BFF3-3C3461D1A6EE}" presName="descendantText" presStyleLbl="alignAccFollowNode1" presStyleIdx="2" presStyleCnt="5">
        <dgm:presLayoutVars>
          <dgm:bulletEnabled val="1"/>
        </dgm:presLayoutVars>
      </dgm:prSet>
      <dgm:spPr/>
    </dgm:pt>
    <dgm:pt modelId="{C5659609-A0AD-403E-9C71-D2C4F27B121B}" type="pres">
      <dgm:prSet presAssocID="{B737CA9A-A5F4-44AC-8EF6-F096359E9935}" presName="sp" presStyleCnt="0"/>
      <dgm:spPr/>
    </dgm:pt>
    <dgm:pt modelId="{2BF259A5-B7C3-45F8-9918-127E7EE71993}" type="pres">
      <dgm:prSet presAssocID="{BE248BCA-BBFF-4E3C-A461-191E7B7F977D}" presName="linNode" presStyleCnt="0"/>
      <dgm:spPr/>
    </dgm:pt>
    <dgm:pt modelId="{99700E53-82B3-4A5B-9EE5-05470323234B}" type="pres">
      <dgm:prSet presAssocID="{BE248BCA-BBFF-4E3C-A461-191E7B7F977D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AA613A37-DCC5-4272-8D33-97825D3C5176}" type="pres">
      <dgm:prSet presAssocID="{BE248BCA-BBFF-4E3C-A461-191E7B7F977D}" presName="descendantText" presStyleLbl="alignAccFollowNode1" presStyleIdx="3" presStyleCnt="5">
        <dgm:presLayoutVars>
          <dgm:bulletEnabled val="1"/>
        </dgm:presLayoutVars>
      </dgm:prSet>
      <dgm:spPr/>
    </dgm:pt>
    <dgm:pt modelId="{9A27D0BF-C337-4BD6-978B-423A7660D0CA}" type="pres">
      <dgm:prSet presAssocID="{F9B06967-D609-47A1-97D3-AF2C665CD395}" presName="sp" presStyleCnt="0"/>
      <dgm:spPr/>
    </dgm:pt>
    <dgm:pt modelId="{B62AF0B7-5097-431C-AB3E-C52259BD0049}" type="pres">
      <dgm:prSet presAssocID="{7132C418-A8FF-4E8E-A233-589B3B1E7771}" presName="linNode" presStyleCnt="0"/>
      <dgm:spPr/>
    </dgm:pt>
    <dgm:pt modelId="{0C68A600-811D-4854-BB87-0178FAB6BBCD}" type="pres">
      <dgm:prSet presAssocID="{7132C418-A8FF-4E8E-A233-589B3B1E7771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EB27A495-8A9B-4521-B45B-9FEEBAE46F2A}" type="pres">
      <dgm:prSet presAssocID="{7132C418-A8FF-4E8E-A233-589B3B1E7771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C2AB286E-577E-4488-84C3-AF409DEFBB0C}" type="presOf" srcId="{8EEF1944-496A-4075-8B91-6CCD16626B1B}" destId="{EB27A495-8A9B-4521-B45B-9FEEBAE46F2A}" srcOrd="0" destOrd="0" presId="urn:microsoft.com/office/officeart/2005/8/layout/vList5"/>
    <dgm:cxn modelId="{3C0B4DE9-32C0-471A-B2F7-8AD25F0C4275}" srcId="{35B8B0FC-3978-4F62-BFF3-3C3461D1A6EE}" destId="{81686758-40EE-4A43-B860-83AE54DCD08E}" srcOrd="0" destOrd="0" parTransId="{5493D497-A8E9-4514-8F25-A10634DDBBCB}" sibTransId="{91DE2727-707D-4A1C-B536-DFAC06CC31BB}"/>
    <dgm:cxn modelId="{7DBB20A6-94B3-4A62-8CBB-DB61FAAB315E}" srcId="{53B963F7-9CEF-41BA-9148-59E3016E5F74}" destId="{BE248BCA-BBFF-4E3C-A461-191E7B7F977D}" srcOrd="3" destOrd="0" parTransId="{EC53F3C7-85BC-45CD-85B8-095002884E3A}" sibTransId="{F9B06967-D609-47A1-97D3-AF2C665CD395}"/>
    <dgm:cxn modelId="{45321C5E-7319-4F80-8EC8-09499B5ED393}" srcId="{53B963F7-9CEF-41BA-9148-59E3016E5F74}" destId="{D4A82BA5-52DC-4B08-A801-7B97B4285ED4}" srcOrd="1" destOrd="0" parTransId="{4039D06F-C9C6-4CE3-9479-8B092921801B}" sibTransId="{4C396FA5-207C-4163-8076-C0E8C2A934E0}"/>
    <dgm:cxn modelId="{C885DFB2-1CF8-4C61-A64E-F4E930FC221E}" type="presOf" srcId="{35B8B0FC-3978-4F62-BFF3-3C3461D1A6EE}" destId="{96A077AB-1537-4623-A0B0-DE6EA781B7FE}" srcOrd="0" destOrd="0" presId="urn:microsoft.com/office/officeart/2005/8/layout/vList5"/>
    <dgm:cxn modelId="{B562A80D-022E-48BB-A2F3-98CD5DCBF70D}" srcId="{3981F203-5110-4FC9-996C-B7D4A1CC2D67}" destId="{8123823E-1CEC-42AE-ABC7-4A41D8B83121}" srcOrd="0" destOrd="0" parTransId="{36FB8D6A-D468-4D77-AB9B-AFB9A4709E8C}" sibTransId="{32781399-C7E9-42E7-8F18-73096BCE3DDA}"/>
    <dgm:cxn modelId="{3B73BECB-BEAB-49BC-AE10-A8E2BAA6BFFA}" type="presOf" srcId="{4A8481C5-2C14-459B-8150-647CF9957DCA}" destId="{7726E11A-5539-4B64-B1F7-0C7ED9112AEE}" srcOrd="0" destOrd="0" presId="urn:microsoft.com/office/officeart/2005/8/layout/vList5"/>
    <dgm:cxn modelId="{7C0CD24E-DD3F-4819-A4A4-3698775F93D7}" srcId="{53B963F7-9CEF-41BA-9148-59E3016E5F74}" destId="{35B8B0FC-3978-4F62-BFF3-3C3461D1A6EE}" srcOrd="2" destOrd="0" parTransId="{68E756DF-D026-4445-8D83-96F2F1439361}" sibTransId="{B737CA9A-A5F4-44AC-8EF6-F096359E9935}"/>
    <dgm:cxn modelId="{DB777AA3-CC60-4DB2-9742-68330592BEC6}" srcId="{53B963F7-9CEF-41BA-9148-59E3016E5F74}" destId="{3981F203-5110-4FC9-996C-B7D4A1CC2D67}" srcOrd="0" destOrd="0" parTransId="{C576427F-98B4-4893-B6A3-F49F2D7FE514}" sibTransId="{98CA55F0-F961-43DB-9732-C01912BEE24C}"/>
    <dgm:cxn modelId="{89630FDC-6512-48F6-930B-EE5D20971997}" type="presOf" srcId="{3981F203-5110-4FC9-996C-B7D4A1CC2D67}" destId="{EEE9E44D-A5D6-42A8-AC68-A9C080E7EC7F}" srcOrd="0" destOrd="0" presId="urn:microsoft.com/office/officeart/2005/8/layout/vList5"/>
    <dgm:cxn modelId="{356F3637-4E69-40A3-9F46-9E56B2CEE35B}" type="presOf" srcId="{7132C418-A8FF-4E8E-A233-589B3B1E7771}" destId="{0C68A600-811D-4854-BB87-0178FAB6BBCD}" srcOrd="0" destOrd="0" presId="urn:microsoft.com/office/officeart/2005/8/layout/vList5"/>
    <dgm:cxn modelId="{0E82EEDB-4FC4-4681-B8E4-0B6E48080FBE}" type="presOf" srcId="{53B963F7-9CEF-41BA-9148-59E3016E5F74}" destId="{D3ADC05E-8CAC-4B78-A086-35207BC75C40}" srcOrd="0" destOrd="0" presId="urn:microsoft.com/office/officeart/2005/8/layout/vList5"/>
    <dgm:cxn modelId="{A895D33E-A880-4188-B360-6706031BAD3A}" type="presOf" srcId="{D4A82BA5-52DC-4B08-A801-7B97B4285ED4}" destId="{6F320EC8-259E-4C6D-A1B7-9B61C9D4371A}" srcOrd="0" destOrd="0" presId="urn:microsoft.com/office/officeart/2005/8/layout/vList5"/>
    <dgm:cxn modelId="{DB3290BD-0506-4297-9DD3-1E0DA3721A36}" type="presOf" srcId="{BE248BCA-BBFF-4E3C-A461-191E7B7F977D}" destId="{99700E53-82B3-4A5B-9EE5-05470323234B}" srcOrd="0" destOrd="0" presId="urn:microsoft.com/office/officeart/2005/8/layout/vList5"/>
    <dgm:cxn modelId="{F08F20A5-61E6-4A74-9C24-C3972468BB36}" type="presOf" srcId="{A7DF961F-A1AD-43FB-8E64-3A2ADB31E55C}" destId="{AA613A37-DCC5-4272-8D33-97825D3C5176}" srcOrd="0" destOrd="0" presId="urn:microsoft.com/office/officeart/2005/8/layout/vList5"/>
    <dgm:cxn modelId="{D6C1EBFB-2B9B-4FE6-A97C-C38755F0B9ED}" srcId="{BE248BCA-BBFF-4E3C-A461-191E7B7F977D}" destId="{A7DF961F-A1AD-43FB-8E64-3A2ADB31E55C}" srcOrd="0" destOrd="0" parTransId="{E8B6A849-D5A2-4765-AD23-BD5DBC96828F}" sibTransId="{431884C4-21EE-4453-8022-4A56B1C7C788}"/>
    <dgm:cxn modelId="{CBDA0DBF-DBB4-4EAA-9323-FE21671C0256}" srcId="{7132C418-A8FF-4E8E-A233-589B3B1E7771}" destId="{8EEF1944-496A-4075-8B91-6CCD16626B1B}" srcOrd="0" destOrd="0" parTransId="{35526152-6547-4EF9-869F-AE5987F19BC2}" sibTransId="{D1EE7E42-DC28-4163-943C-D24EE218F06D}"/>
    <dgm:cxn modelId="{D46047CD-FC96-4F7C-9FCC-AF76A72B2E53}" srcId="{53B963F7-9CEF-41BA-9148-59E3016E5F74}" destId="{7132C418-A8FF-4E8E-A233-589B3B1E7771}" srcOrd="4" destOrd="0" parTransId="{3EF0EA9E-BAC4-4F96-BE3F-C93A0CE35D00}" sibTransId="{B1C22341-4E02-4E47-8308-399FE4914285}"/>
    <dgm:cxn modelId="{B1DAEC13-6A30-4375-9E23-75F938148AC9}" srcId="{D4A82BA5-52DC-4B08-A801-7B97B4285ED4}" destId="{4A8481C5-2C14-459B-8150-647CF9957DCA}" srcOrd="0" destOrd="0" parTransId="{72646D35-24C7-4713-BCE7-811EC532DA31}" sibTransId="{5F133E2A-CF5A-4B8D-9F7C-0EFE32EB7734}"/>
    <dgm:cxn modelId="{8BCBFC15-2D05-4F4A-AA95-76B8E76A9F37}" type="presOf" srcId="{81686758-40EE-4A43-B860-83AE54DCD08E}" destId="{9B826777-5A8F-4A0D-8654-02E3EF24DCF1}" srcOrd="0" destOrd="0" presId="urn:microsoft.com/office/officeart/2005/8/layout/vList5"/>
    <dgm:cxn modelId="{C8689AF4-7301-431E-9C50-3E7AC5884B99}" type="presOf" srcId="{8123823E-1CEC-42AE-ABC7-4A41D8B83121}" destId="{78C7BA19-6B26-474B-94BE-12274E2CF4AB}" srcOrd="0" destOrd="0" presId="urn:microsoft.com/office/officeart/2005/8/layout/vList5"/>
    <dgm:cxn modelId="{C754B126-5146-4E27-A3A6-F71F0A028921}" type="presParOf" srcId="{D3ADC05E-8CAC-4B78-A086-35207BC75C40}" destId="{12932017-C50D-47D5-B738-D2E7FEDA3268}" srcOrd="0" destOrd="0" presId="urn:microsoft.com/office/officeart/2005/8/layout/vList5"/>
    <dgm:cxn modelId="{F0E18FE2-F6E2-458D-A906-A6F64A54BC99}" type="presParOf" srcId="{12932017-C50D-47D5-B738-D2E7FEDA3268}" destId="{EEE9E44D-A5D6-42A8-AC68-A9C080E7EC7F}" srcOrd="0" destOrd="0" presId="urn:microsoft.com/office/officeart/2005/8/layout/vList5"/>
    <dgm:cxn modelId="{1757F594-0068-43C9-A991-C6B2C30EFD6E}" type="presParOf" srcId="{12932017-C50D-47D5-B738-D2E7FEDA3268}" destId="{78C7BA19-6B26-474B-94BE-12274E2CF4AB}" srcOrd="1" destOrd="0" presId="urn:microsoft.com/office/officeart/2005/8/layout/vList5"/>
    <dgm:cxn modelId="{B8CCE736-6634-4656-86C6-1DF038EB6B10}" type="presParOf" srcId="{D3ADC05E-8CAC-4B78-A086-35207BC75C40}" destId="{AFC2B1A6-AE0A-4790-9D09-744A9A37BF68}" srcOrd="1" destOrd="0" presId="urn:microsoft.com/office/officeart/2005/8/layout/vList5"/>
    <dgm:cxn modelId="{471B8856-BB78-418A-AA43-1AB78DD4AEC4}" type="presParOf" srcId="{D3ADC05E-8CAC-4B78-A086-35207BC75C40}" destId="{F775441E-94F2-47A6-B69E-C9590A63EC23}" srcOrd="2" destOrd="0" presId="urn:microsoft.com/office/officeart/2005/8/layout/vList5"/>
    <dgm:cxn modelId="{4F42F5C9-BF8C-4C0F-8968-B4F82AC30DD9}" type="presParOf" srcId="{F775441E-94F2-47A6-B69E-C9590A63EC23}" destId="{6F320EC8-259E-4C6D-A1B7-9B61C9D4371A}" srcOrd="0" destOrd="0" presId="urn:microsoft.com/office/officeart/2005/8/layout/vList5"/>
    <dgm:cxn modelId="{9AAAD4CA-8012-4F99-9179-2332C2B4C99F}" type="presParOf" srcId="{F775441E-94F2-47A6-B69E-C9590A63EC23}" destId="{7726E11A-5539-4B64-B1F7-0C7ED9112AEE}" srcOrd="1" destOrd="0" presId="urn:microsoft.com/office/officeart/2005/8/layout/vList5"/>
    <dgm:cxn modelId="{574D6ABC-31C1-466C-830D-57DE4C0416FD}" type="presParOf" srcId="{D3ADC05E-8CAC-4B78-A086-35207BC75C40}" destId="{3E63DD56-A155-45B0-9BBF-C18DFB230008}" srcOrd="3" destOrd="0" presId="urn:microsoft.com/office/officeart/2005/8/layout/vList5"/>
    <dgm:cxn modelId="{81E43056-145B-4B76-9384-D8155CE1A0A6}" type="presParOf" srcId="{D3ADC05E-8CAC-4B78-A086-35207BC75C40}" destId="{EDE00F90-9987-4311-9DCC-A1377D5C9022}" srcOrd="4" destOrd="0" presId="urn:microsoft.com/office/officeart/2005/8/layout/vList5"/>
    <dgm:cxn modelId="{51CFA975-04BB-4A4B-99D1-17160B2F0124}" type="presParOf" srcId="{EDE00F90-9987-4311-9DCC-A1377D5C9022}" destId="{96A077AB-1537-4623-A0B0-DE6EA781B7FE}" srcOrd="0" destOrd="0" presId="urn:microsoft.com/office/officeart/2005/8/layout/vList5"/>
    <dgm:cxn modelId="{2F38CD03-1562-48BE-B6E5-F7A18D9CAAB9}" type="presParOf" srcId="{EDE00F90-9987-4311-9DCC-A1377D5C9022}" destId="{9B826777-5A8F-4A0D-8654-02E3EF24DCF1}" srcOrd="1" destOrd="0" presId="urn:microsoft.com/office/officeart/2005/8/layout/vList5"/>
    <dgm:cxn modelId="{C75F9591-8A48-40C1-B2E3-9D3BC5DD58E4}" type="presParOf" srcId="{D3ADC05E-8CAC-4B78-A086-35207BC75C40}" destId="{C5659609-A0AD-403E-9C71-D2C4F27B121B}" srcOrd="5" destOrd="0" presId="urn:microsoft.com/office/officeart/2005/8/layout/vList5"/>
    <dgm:cxn modelId="{BD7640B6-2CC5-4A91-8773-027CF1640396}" type="presParOf" srcId="{D3ADC05E-8CAC-4B78-A086-35207BC75C40}" destId="{2BF259A5-B7C3-45F8-9918-127E7EE71993}" srcOrd="6" destOrd="0" presId="urn:microsoft.com/office/officeart/2005/8/layout/vList5"/>
    <dgm:cxn modelId="{BF82567F-F7C6-49E1-B5CC-EA372319B29D}" type="presParOf" srcId="{2BF259A5-B7C3-45F8-9918-127E7EE71993}" destId="{99700E53-82B3-4A5B-9EE5-05470323234B}" srcOrd="0" destOrd="0" presId="urn:microsoft.com/office/officeart/2005/8/layout/vList5"/>
    <dgm:cxn modelId="{9FFBC950-0FDD-4481-9FE6-D1193F8F8FBF}" type="presParOf" srcId="{2BF259A5-B7C3-45F8-9918-127E7EE71993}" destId="{AA613A37-DCC5-4272-8D33-97825D3C5176}" srcOrd="1" destOrd="0" presId="urn:microsoft.com/office/officeart/2005/8/layout/vList5"/>
    <dgm:cxn modelId="{32ED63DE-53B9-4B3B-B1E4-3685D86D4B35}" type="presParOf" srcId="{D3ADC05E-8CAC-4B78-A086-35207BC75C40}" destId="{9A27D0BF-C337-4BD6-978B-423A7660D0CA}" srcOrd="7" destOrd="0" presId="urn:microsoft.com/office/officeart/2005/8/layout/vList5"/>
    <dgm:cxn modelId="{D1822FB9-329B-4857-AD8E-9A568CEC6D53}" type="presParOf" srcId="{D3ADC05E-8CAC-4B78-A086-35207BC75C40}" destId="{B62AF0B7-5097-431C-AB3E-C52259BD0049}" srcOrd="8" destOrd="0" presId="urn:microsoft.com/office/officeart/2005/8/layout/vList5"/>
    <dgm:cxn modelId="{C2AB7292-26FD-4A4B-BE10-74178BBB6270}" type="presParOf" srcId="{B62AF0B7-5097-431C-AB3E-C52259BD0049}" destId="{0C68A600-811D-4854-BB87-0178FAB6BBCD}" srcOrd="0" destOrd="0" presId="urn:microsoft.com/office/officeart/2005/8/layout/vList5"/>
    <dgm:cxn modelId="{8F1F7718-ACEB-498E-9E21-236A91566CDD}" type="presParOf" srcId="{B62AF0B7-5097-431C-AB3E-C52259BD0049}" destId="{EB27A495-8A9B-4521-B45B-9FEEBAE46F2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328190-C2B2-4DD8-8488-B9B6F3B7F93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t-BR"/>
        </a:p>
      </dgm:t>
    </dgm:pt>
    <dgm:pt modelId="{7C5E5F6D-19C7-49B8-A273-47CFB925D12B}">
      <dgm:prSet/>
      <dgm:spPr/>
      <dgm:t>
        <a:bodyPr/>
        <a:lstStyle/>
        <a:p>
          <a:pPr rtl="0"/>
          <a:r>
            <a:rPr lang="pt-BR" smtClean="0"/>
            <a:t>Ajuda aos usuários no reconhecimento, diagnóstico e recuperação de erros </a:t>
          </a:r>
          <a:endParaRPr lang="pt-BR"/>
        </a:p>
      </dgm:t>
    </dgm:pt>
    <dgm:pt modelId="{67078FD4-434A-4248-BE1F-DBD2A5B06ABD}" type="parTrans" cxnId="{667AFDFD-1CD3-412F-8708-A71C0511FEAC}">
      <dgm:prSet/>
      <dgm:spPr/>
      <dgm:t>
        <a:bodyPr/>
        <a:lstStyle/>
        <a:p>
          <a:endParaRPr lang="pt-BR"/>
        </a:p>
      </dgm:t>
    </dgm:pt>
    <dgm:pt modelId="{C988FB17-8927-4C94-8723-986D9B6A7440}" type="sibTrans" cxnId="{667AFDFD-1CD3-412F-8708-A71C0511FEAC}">
      <dgm:prSet/>
      <dgm:spPr/>
      <dgm:t>
        <a:bodyPr/>
        <a:lstStyle/>
        <a:p>
          <a:endParaRPr lang="pt-BR"/>
        </a:p>
      </dgm:t>
    </dgm:pt>
    <dgm:pt modelId="{A8FC141A-2F03-4277-ADD9-7D29DBA51A45}">
      <dgm:prSet/>
      <dgm:spPr/>
      <dgm:t>
        <a:bodyPr/>
        <a:lstStyle/>
        <a:p>
          <a:pPr rtl="0"/>
          <a:r>
            <a:rPr lang="pt-BR" smtClean="0"/>
            <a:t>Mensagens de erro em linguagem simples, sem códigos, indicando precisamente o problema e sugerindo de forma construtiva um caminho para remediar</a:t>
          </a:r>
          <a:endParaRPr lang="pt-BR"/>
        </a:p>
      </dgm:t>
    </dgm:pt>
    <dgm:pt modelId="{4D946E6A-03BB-4C7E-8425-70519D82F8C2}" type="parTrans" cxnId="{39E1F8B9-D841-4619-AA3D-855D0FF12887}">
      <dgm:prSet/>
      <dgm:spPr/>
      <dgm:t>
        <a:bodyPr/>
        <a:lstStyle/>
        <a:p>
          <a:endParaRPr lang="pt-BR"/>
        </a:p>
      </dgm:t>
    </dgm:pt>
    <dgm:pt modelId="{5BCB1B49-CA9D-4374-8189-905421CE487E}" type="sibTrans" cxnId="{39E1F8B9-D841-4619-AA3D-855D0FF12887}">
      <dgm:prSet/>
      <dgm:spPr/>
      <dgm:t>
        <a:bodyPr/>
        <a:lstStyle/>
        <a:p>
          <a:endParaRPr lang="pt-BR"/>
        </a:p>
      </dgm:t>
    </dgm:pt>
    <dgm:pt modelId="{488C40E7-6323-4C3E-9558-20026B14B49B}">
      <dgm:prSet/>
      <dgm:spPr/>
      <dgm:t>
        <a:bodyPr/>
        <a:lstStyle/>
        <a:p>
          <a:pPr rtl="0"/>
          <a:r>
            <a:rPr lang="pt-BR" smtClean="0"/>
            <a:t>Reconhecimento em vez de memorização</a:t>
          </a:r>
          <a:endParaRPr lang="pt-BR"/>
        </a:p>
      </dgm:t>
    </dgm:pt>
    <dgm:pt modelId="{C7900C00-E36E-42FB-B12A-AF2B5E422D7F}" type="parTrans" cxnId="{A65C204A-EA42-4C1D-899C-24FA289EE6D3}">
      <dgm:prSet/>
      <dgm:spPr/>
      <dgm:t>
        <a:bodyPr/>
        <a:lstStyle/>
        <a:p>
          <a:endParaRPr lang="pt-BR"/>
        </a:p>
      </dgm:t>
    </dgm:pt>
    <dgm:pt modelId="{41EFE382-4EC2-46ED-BB7E-6C8C13A90B69}" type="sibTrans" cxnId="{A65C204A-EA42-4C1D-899C-24FA289EE6D3}">
      <dgm:prSet/>
      <dgm:spPr/>
      <dgm:t>
        <a:bodyPr/>
        <a:lstStyle/>
        <a:p>
          <a:endParaRPr lang="pt-BR"/>
        </a:p>
      </dgm:t>
    </dgm:pt>
    <dgm:pt modelId="{B76B89F3-0889-479E-8CD7-5FFF5617B2AB}">
      <dgm:prSet/>
      <dgm:spPr/>
      <dgm:t>
        <a:bodyPr/>
        <a:lstStyle/>
        <a:p>
          <a:pPr rtl="0"/>
          <a:r>
            <a:rPr lang="pt-BR" smtClean="0"/>
            <a:t>Torne objetos, ações e opções visíveis e compreensíveis</a:t>
          </a:r>
          <a:endParaRPr lang="pt-BR"/>
        </a:p>
      </dgm:t>
    </dgm:pt>
    <dgm:pt modelId="{3F8D1F60-7153-4A26-8ED8-5404EEF2D394}" type="parTrans" cxnId="{0E852E20-BE45-4CA3-85E7-88F79E4D4438}">
      <dgm:prSet/>
      <dgm:spPr/>
      <dgm:t>
        <a:bodyPr/>
        <a:lstStyle/>
        <a:p>
          <a:endParaRPr lang="pt-BR"/>
        </a:p>
      </dgm:t>
    </dgm:pt>
    <dgm:pt modelId="{D9D6CB88-28A2-4137-A368-EDEA3BA561C6}" type="sibTrans" cxnId="{0E852E20-BE45-4CA3-85E7-88F79E4D4438}">
      <dgm:prSet/>
      <dgm:spPr/>
      <dgm:t>
        <a:bodyPr/>
        <a:lstStyle/>
        <a:p>
          <a:endParaRPr lang="pt-BR"/>
        </a:p>
      </dgm:t>
    </dgm:pt>
    <dgm:pt modelId="{732B2B4E-65F2-4589-83CF-72AD1B92CC0B}">
      <dgm:prSet/>
      <dgm:spPr/>
      <dgm:t>
        <a:bodyPr/>
        <a:lstStyle/>
        <a:p>
          <a:pPr rtl="0"/>
          <a:r>
            <a:rPr lang="pt-BR" smtClean="0"/>
            <a:t>Flexibilidade e eficiência de uso</a:t>
          </a:r>
          <a:endParaRPr lang="pt-BR"/>
        </a:p>
      </dgm:t>
    </dgm:pt>
    <dgm:pt modelId="{7098BECB-A269-42AE-B2CC-9A8C9012A758}" type="parTrans" cxnId="{18C68C25-B3C2-46B5-99EA-7C766D168C30}">
      <dgm:prSet/>
      <dgm:spPr/>
      <dgm:t>
        <a:bodyPr/>
        <a:lstStyle/>
        <a:p>
          <a:endParaRPr lang="pt-BR"/>
        </a:p>
      </dgm:t>
    </dgm:pt>
    <dgm:pt modelId="{A3911709-255A-40CC-98E8-93AACC7B26F8}" type="sibTrans" cxnId="{18C68C25-B3C2-46B5-99EA-7C766D168C30}">
      <dgm:prSet/>
      <dgm:spPr/>
      <dgm:t>
        <a:bodyPr/>
        <a:lstStyle/>
        <a:p>
          <a:endParaRPr lang="pt-BR"/>
        </a:p>
      </dgm:t>
    </dgm:pt>
    <dgm:pt modelId="{91736B29-F366-44FA-A811-1492103F90E3}">
      <dgm:prSet/>
      <dgm:spPr/>
      <dgm:t>
        <a:bodyPr/>
        <a:lstStyle/>
        <a:p>
          <a:pPr rtl="0"/>
          <a:r>
            <a:rPr lang="pt-BR" smtClean="0"/>
            <a:t>Ofereça aceleradores e caminhos alternativos para uma mesma ação; permita que usuários customizem ações frequentes</a:t>
          </a:r>
          <a:endParaRPr lang="pt-BR"/>
        </a:p>
      </dgm:t>
    </dgm:pt>
    <dgm:pt modelId="{211A715F-D179-408B-A1A8-5589AE013A9C}" type="parTrans" cxnId="{89225A97-CB80-40A3-9675-037A1FB727BC}">
      <dgm:prSet/>
      <dgm:spPr/>
      <dgm:t>
        <a:bodyPr/>
        <a:lstStyle/>
        <a:p>
          <a:endParaRPr lang="pt-BR"/>
        </a:p>
      </dgm:t>
    </dgm:pt>
    <dgm:pt modelId="{9E32F059-D8A7-43BD-B697-C2DE80229921}" type="sibTrans" cxnId="{89225A97-CB80-40A3-9675-037A1FB727BC}">
      <dgm:prSet/>
      <dgm:spPr/>
      <dgm:t>
        <a:bodyPr/>
        <a:lstStyle/>
        <a:p>
          <a:endParaRPr lang="pt-BR"/>
        </a:p>
      </dgm:t>
    </dgm:pt>
    <dgm:pt modelId="{B2394F49-3E59-43EB-A317-A08B6E9C9BEF}">
      <dgm:prSet/>
      <dgm:spPr/>
      <dgm:t>
        <a:bodyPr/>
        <a:lstStyle/>
        <a:p>
          <a:pPr rtl="0"/>
          <a:r>
            <a:rPr lang="pt-BR" smtClean="0"/>
            <a:t>Design estético e minimalista</a:t>
          </a:r>
          <a:endParaRPr lang="pt-BR"/>
        </a:p>
      </dgm:t>
    </dgm:pt>
    <dgm:pt modelId="{13157673-2998-4616-9D6F-498F3F00A88F}" type="parTrans" cxnId="{967F31D5-7754-4644-BB8F-073AB32E73F8}">
      <dgm:prSet/>
      <dgm:spPr/>
      <dgm:t>
        <a:bodyPr/>
        <a:lstStyle/>
        <a:p>
          <a:endParaRPr lang="pt-BR"/>
        </a:p>
      </dgm:t>
    </dgm:pt>
    <dgm:pt modelId="{4BD3DA0B-7DF0-4E26-90EC-6FC89B5B9C16}" type="sibTrans" cxnId="{967F31D5-7754-4644-BB8F-073AB32E73F8}">
      <dgm:prSet/>
      <dgm:spPr/>
      <dgm:t>
        <a:bodyPr/>
        <a:lstStyle/>
        <a:p>
          <a:endParaRPr lang="pt-BR"/>
        </a:p>
      </dgm:t>
    </dgm:pt>
    <dgm:pt modelId="{EE5935AB-5538-42FA-BDD2-A30DD407132C}">
      <dgm:prSet/>
      <dgm:spPr/>
      <dgm:t>
        <a:bodyPr/>
        <a:lstStyle/>
        <a:p>
          <a:pPr rtl="0"/>
          <a:r>
            <a:rPr lang="pt-BR" smtClean="0"/>
            <a:t>Evite porções de informação irrelevante, que conduzem visibilidade relativas das informações relevantes</a:t>
          </a:r>
          <a:endParaRPr lang="pt-BR"/>
        </a:p>
      </dgm:t>
    </dgm:pt>
    <dgm:pt modelId="{B1927FE5-C5DB-4357-BC9B-4B77B404822C}" type="parTrans" cxnId="{F5A2AE51-8ACF-4D21-B0B0-DE8AB7354BCA}">
      <dgm:prSet/>
      <dgm:spPr/>
      <dgm:t>
        <a:bodyPr/>
        <a:lstStyle/>
        <a:p>
          <a:endParaRPr lang="pt-BR"/>
        </a:p>
      </dgm:t>
    </dgm:pt>
    <dgm:pt modelId="{A07980B5-D7BF-48BE-8AAF-BC2646EAFEA1}" type="sibTrans" cxnId="{F5A2AE51-8ACF-4D21-B0B0-DE8AB7354BCA}">
      <dgm:prSet/>
      <dgm:spPr/>
      <dgm:t>
        <a:bodyPr/>
        <a:lstStyle/>
        <a:p>
          <a:endParaRPr lang="pt-BR"/>
        </a:p>
      </dgm:t>
    </dgm:pt>
    <dgm:pt modelId="{9BF6E92C-3515-4608-AF77-D13F5E8BC75A}">
      <dgm:prSet/>
      <dgm:spPr/>
      <dgm:t>
        <a:bodyPr/>
        <a:lstStyle/>
        <a:p>
          <a:pPr rtl="0"/>
          <a:r>
            <a:rPr lang="pt-BR" smtClean="0"/>
            <a:t>Ajuda e documentação</a:t>
          </a:r>
          <a:endParaRPr lang="pt-BR"/>
        </a:p>
      </dgm:t>
    </dgm:pt>
    <dgm:pt modelId="{B77A8EAC-E6E3-49C3-A313-0063B8FD3185}" type="parTrans" cxnId="{D5A818D1-F642-43C5-AD92-791B1980C6DE}">
      <dgm:prSet/>
      <dgm:spPr/>
      <dgm:t>
        <a:bodyPr/>
        <a:lstStyle/>
        <a:p>
          <a:endParaRPr lang="pt-BR"/>
        </a:p>
      </dgm:t>
    </dgm:pt>
    <dgm:pt modelId="{E248E201-6F57-4EC4-ACF9-124BE35E09DB}" type="sibTrans" cxnId="{D5A818D1-F642-43C5-AD92-791B1980C6DE}">
      <dgm:prSet/>
      <dgm:spPr/>
      <dgm:t>
        <a:bodyPr/>
        <a:lstStyle/>
        <a:p>
          <a:endParaRPr lang="pt-BR"/>
        </a:p>
      </dgm:t>
    </dgm:pt>
    <dgm:pt modelId="{8D2620CE-7590-4A0E-ABA2-6964D29D269E}">
      <dgm:prSet/>
      <dgm:spPr/>
      <dgm:t>
        <a:bodyPr/>
        <a:lstStyle/>
        <a:p>
          <a:pPr rtl="0"/>
          <a:r>
            <a:rPr lang="pt-BR" smtClean="0"/>
            <a:t>Fáceis de buscar, focadas no domínio e na tarefa do usuário. Devem listar passos concretos a serem efetuados para atingir seus objetivos</a:t>
          </a:r>
          <a:endParaRPr lang="pt-BR"/>
        </a:p>
      </dgm:t>
    </dgm:pt>
    <dgm:pt modelId="{89DBBBC3-6520-41A0-9F98-D776FC3B9025}" type="parTrans" cxnId="{CBBDBAC6-BA46-4956-9E0F-D326CDF2FFDA}">
      <dgm:prSet/>
      <dgm:spPr/>
      <dgm:t>
        <a:bodyPr/>
        <a:lstStyle/>
        <a:p>
          <a:endParaRPr lang="pt-BR"/>
        </a:p>
      </dgm:t>
    </dgm:pt>
    <dgm:pt modelId="{70F8613B-307B-43FD-922B-F45EDE930A72}" type="sibTrans" cxnId="{CBBDBAC6-BA46-4956-9E0F-D326CDF2FFDA}">
      <dgm:prSet/>
      <dgm:spPr/>
      <dgm:t>
        <a:bodyPr/>
        <a:lstStyle/>
        <a:p>
          <a:endParaRPr lang="pt-BR"/>
        </a:p>
      </dgm:t>
    </dgm:pt>
    <dgm:pt modelId="{1B31767F-3F02-400A-B7C6-4CF79CDA3D99}" type="pres">
      <dgm:prSet presAssocID="{FF328190-C2B2-4DD8-8488-B9B6F3B7F939}" presName="Name0" presStyleCnt="0">
        <dgm:presLayoutVars>
          <dgm:dir/>
          <dgm:animLvl val="lvl"/>
          <dgm:resizeHandles val="exact"/>
        </dgm:presLayoutVars>
      </dgm:prSet>
      <dgm:spPr/>
    </dgm:pt>
    <dgm:pt modelId="{3F304542-2F06-488B-9036-ADCAC7A9A075}" type="pres">
      <dgm:prSet presAssocID="{7C5E5F6D-19C7-49B8-A273-47CFB925D12B}" presName="linNode" presStyleCnt="0"/>
      <dgm:spPr/>
    </dgm:pt>
    <dgm:pt modelId="{84883820-0A10-4073-87F1-DE3D02300C6A}" type="pres">
      <dgm:prSet presAssocID="{7C5E5F6D-19C7-49B8-A273-47CFB925D12B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6E87BE25-26F7-43BF-9A42-EE7F1BBBD49E}" type="pres">
      <dgm:prSet presAssocID="{7C5E5F6D-19C7-49B8-A273-47CFB925D12B}" presName="descendantText" presStyleLbl="alignAccFollowNode1" presStyleIdx="0" presStyleCnt="5">
        <dgm:presLayoutVars>
          <dgm:bulletEnabled val="1"/>
        </dgm:presLayoutVars>
      </dgm:prSet>
      <dgm:spPr/>
    </dgm:pt>
    <dgm:pt modelId="{CD12057E-28AD-44C4-B662-AA39DB0209B1}" type="pres">
      <dgm:prSet presAssocID="{C988FB17-8927-4C94-8723-986D9B6A7440}" presName="sp" presStyleCnt="0"/>
      <dgm:spPr/>
    </dgm:pt>
    <dgm:pt modelId="{4E04BEBE-4461-42D4-A834-BE51A775F439}" type="pres">
      <dgm:prSet presAssocID="{488C40E7-6323-4C3E-9558-20026B14B49B}" presName="linNode" presStyleCnt="0"/>
      <dgm:spPr/>
    </dgm:pt>
    <dgm:pt modelId="{D021D987-0D59-4402-9F95-38D600E4B768}" type="pres">
      <dgm:prSet presAssocID="{488C40E7-6323-4C3E-9558-20026B14B49B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D2FC7BCE-E130-49B2-AAD4-216FEDF0B78B}" type="pres">
      <dgm:prSet presAssocID="{488C40E7-6323-4C3E-9558-20026B14B49B}" presName="descendantText" presStyleLbl="alignAccFollowNode1" presStyleIdx="1" presStyleCnt="5">
        <dgm:presLayoutVars>
          <dgm:bulletEnabled val="1"/>
        </dgm:presLayoutVars>
      </dgm:prSet>
      <dgm:spPr/>
    </dgm:pt>
    <dgm:pt modelId="{D70CB2BF-7B27-4E91-8C3A-5E01F0AD223E}" type="pres">
      <dgm:prSet presAssocID="{41EFE382-4EC2-46ED-BB7E-6C8C13A90B69}" presName="sp" presStyleCnt="0"/>
      <dgm:spPr/>
    </dgm:pt>
    <dgm:pt modelId="{BBD84817-5368-4093-A648-31DE55B56043}" type="pres">
      <dgm:prSet presAssocID="{732B2B4E-65F2-4589-83CF-72AD1B92CC0B}" presName="linNode" presStyleCnt="0"/>
      <dgm:spPr/>
    </dgm:pt>
    <dgm:pt modelId="{F5E72C7A-286E-4959-9E35-816CA036174F}" type="pres">
      <dgm:prSet presAssocID="{732B2B4E-65F2-4589-83CF-72AD1B92CC0B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03C71214-C637-481C-BF43-94ACBCD01FF7}" type="pres">
      <dgm:prSet presAssocID="{732B2B4E-65F2-4589-83CF-72AD1B92CC0B}" presName="descendantText" presStyleLbl="alignAccFollowNode1" presStyleIdx="2" presStyleCnt="5">
        <dgm:presLayoutVars>
          <dgm:bulletEnabled val="1"/>
        </dgm:presLayoutVars>
      </dgm:prSet>
      <dgm:spPr/>
    </dgm:pt>
    <dgm:pt modelId="{E46D7284-BCD0-4E66-A332-023C25D8F91C}" type="pres">
      <dgm:prSet presAssocID="{A3911709-255A-40CC-98E8-93AACC7B26F8}" presName="sp" presStyleCnt="0"/>
      <dgm:spPr/>
    </dgm:pt>
    <dgm:pt modelId="{36AD3565-F192-4AAF-9B26-CCBB68ECC423}" type="pres">
      <dgm:prSet presAssocID="{B2394F49-3E59-43EB-A317-A08B6E9C9BEF}" presName="linNode" presStyleCnt="0"/>
      <dgm:spPr/>
    </dgm:pt>
    <dgm:pt modelId="{168C4DFB-A7A4-4637-9506-DE762D98F5F2}" type="pres">
      <dgm:prSet presAssocID="{B2394F49-3E59-43EB-A317-A08B6E9C9BEF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EAFFE3F0-AD00-4240-B0FC-B6BBC28188C3}" type="pres">
      <dgm:prSet presAssocID="{B2394F49-3E59-43EB-A317-A08B6E9C9BEF}" presName="descendantText" presStyleLbl="alignAccFollowNode1" presStyleIdx="3" presStyleCnt="5">
        <dgm:presLayoutVars>
          <dgm:bulletEnabled val="1"/>
        </dgm:presLayoutVars>
      </dgm:prSet>
      <dgm:spPr/>
    </dgm:pt>
    <dgm:pt modelId="{309CB461-1170-49C4-8081-E9ECEE4C7154}" type="pres">
      <dgm:prSet presAssocID="{4BD3DA0B-7DF0-4E26-90EC-6FC89B5B9C16}" presName="sp" presStyleCnt="0"/>
      <dgm:spPr/>
    </dgm:pt>
    <dgm:pt modelId="{A30B02CC-BD2D-4724-A075-2401D4B77C86}" type="pres">
      <dgm:prSet presAssocID="{9BF6E92C-3515-4608-AF77-D13F5E8BC75A}" presName="linNode" presStyleCnt="0"/>
      <dgm:spPr/>
    </dgm:pt>
    <dgm:pt modelId="{3691F6CC-A59F-406D-9C2E-A06DD140976B}" type="pres">
      <dgm:prSet presAssocID="{9BF6E92C-3515-4608-AF77-D13F5E8BC75A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5F43E654-D4E1-40FA-8D6E-9F1F78A57C16}" type="pres">
      <dgm:prSet presAssocID="{9BF6E92C-3515-4608-AF77-D13F5E8BC75A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89225A97-CB80-40A3-9675-037A1FB727BC}" srcId="{732B2B4E-65F2-4589-83CF-72AD1B92CC0B}" destId="{91736B29-F366-44FA-A811-1492103F90E3}" srcOrd="0" destOrd="0" parTransId="{211A715F-D179-408B-A1A8-5589AE013A9C}" sibTransId="{9E32F059-D8A7-43BD-B697-C2DE80229921}"/>
    <dgm:cxn modelId="{93A9D415-31DF-4A78-9431-8EC17401F165}" type="presOf" srcId="{488C40E7-6323-4C3E-9558-20026B14B49B}" destId="{D021D987-0D59-4402-9F95-38D600E4B768}" srcOrd="0" destOrd="0" presId="urn:microsoft.com/office/officeart/2005/8/layout/vList5"/>
    <dgm:cxn modelId="{CAD4B767-2278-4184-A78A-36D9AD13BC52}" type="presOf" srcId="{9BF6E92C-3515-4608-AF77-D13F5E8BC75A}" destId="{3691F6CC-A59F-406D-9C2E-A06DD140976B}" srcOrd="0" destOrd="0" presId="urn:microsoft.com/office/officeart/2005/8/layout/vList5"/>
    <dgm:cxn modelId="{658D2136-1BFD-44BD-A40F-B142F61B3C41}" type="presOf" srcId="{B2394F49-3E59-43EB-A317-A08B6E9C9BEF}" destId="{168C4DFB-A7A4-4637-9506-DE762D98F5F2}" srcOrd="0" destOrd="0" presId="urn:microsoft.com/office/officeart/2005/8/layout/vList5"/>
    <dgm:cxn modelId="{39E1F8B9-D841-4619-AA3D-855D0FF12887}" srcId="{7C5E5F6D-19C7-49B8-A273-47CFB925D12B}" destId="{A8FC141A-2F03-4277-ADD9-7D29DBA51A45}" srcOrd="0" destOrd="0" parTransId="{4D946E6A-03BB-4C7E-8425-70519D82F8C2}" sibTransId="{5BCB1B49-CA9D-4374-8189-905421CE487E}"/>
    <dgm:cxn modelId="{24CBD904-7FC5-4895-9DB6-D7B44CC28939}" type="presOf" srcId="{91736B29-F366-44FA-A811-1492103F90E3}" destId="{03C71214-C637-481C-BF43-94ACBCD01FF7}" srcOrd="0" destOrd="0" presId="urn:microsoft.com/office/officeart/2005/8/layout/vList5"/>
    <dgm:cxn modelId="{F5A2AE51-8ACF-4D21-B0B0-DE8AB7354BCA}" srcId="{B2394F49-3E59-43EB-A317-A08B6E9C9BEF}" destId="{EE5935AB-5538-42FA-BDD2-A30DD407132C}" srcOrd="0" destOrd="0" parTransId="{B1927FE5-C5DB-4357-BC9B-4B77B404822C}" sibTransId="{A07980B5-D7BF-48BE-8AAF-BC2646EAFEA1}"/>
    <dgm:cxn modelId="{18C68C25-B3C2-46B5-99EA-7C766D168C30}" srcId="{FF328190-C2B2-4DD8-8488-B9B6F3B7F939}" destId="{732B2B4E-65F2-4589-83CF-72AD1B92CC0B}" srcOrd="2" destOrd="0" parTransId="{7098BECB-A269-42AE-B2CC-9A8C9012A758}" sibTransId="{A3911709-255A-40CC-98E8-93AACC7B26F8}"/>
    <dgm:cxn modelId="{6E388B57-2DCE-4A8B-938A-E85B9A963B88}" type="presOf" srcId="{FF328190-C2B2-4DD8-8488-B9B6F3B7F939}" destId="{1B31767F-3F02-400A-B7C6-4CF79CDA3D99}" srcOrd="0" destOrd="0" presId="urn:microsoft.com/office/officeart/2005/8/layout/vList5"/>
    <dgm:cxn modelId="{0E852E20-BE45-4CA3-85E7-88F79E4D4438}" srcId="{488C40E7-6323-4C3E-9558-20026B14B49B}" destId="{B76B89F3-0889-479E-8CD7-5FFF5617B2AB}" srcOrd="0" destOrd="0" parTransId="{3F8D1F60-7153-4A26-8ED8-5404EEF2D394}" sibTransId="{D9D6CB88-28A2-4137-A368-EDEA3BA561C6}"/>
    <dgm:cxn modelId="{667AFDFD-1CD3-412F-8708-A71C0511FEAC}" srcId="{FF328190-C2B2-4DD8-8488-B9B6F3B7F939}" destId="{7C5E5F6D-19C7-49B8-A273-47CFB925D12B}" srcOrd="0" destOrd="0" parTransId="{67078FD4-434A-4248-BE1F-DBD2A5B06ABD}" sibTransId="{C988FB17-8927-4C94-8723-986D9B6A7440}"/>
    <dgm:cxn modelId="{967F31D5-7754-4644-BB8F-073AB32E73F8}" srcId="{FF328190-C2B2-4DD8-8488-B9B6F3B7F939}" destId="{B2394F49-3E59-43EB-A317-A08B6E9C9BEF}" srcOrd="3" destOrd="0" parTransId="{13157673-2998-4616-9D6F-498F3F00A88F}" sibTransId="{4BD3DA0B-7DF0-4E26-90EC-6FC89B5B9C16}"/>
    <dgm:cxn modelId="{F896187D-5114-4C29-9D0F-D061937AB865}" type="presOf" srcId="{B76B89F3-0889-479E-8CD7-5FFF5617B2AB}" destId="{D2FC7BCE-E130-49B2-AAD4-216FEDF0B78B}" srcOrd="0" destOrd="0" presId="urn:microsoft.com/office/officeart/2005/8/layout/vList5"/>
    <dgm:cxn modelId="{20055CE7-302B-4C8A-9B3D-016CB0B4D011}" type="presOf" srcId="{732B2B4E-65F2-4589-83CF-72AD1B92CC0B}" destId="{F5E72C7A-286E-4959-9E35-816CA036174F}" srcOrd="0" destOrd="0" presId="urn:microsoft.com/office/officeart/2005/8/layout/vList5"/>
    <dgm:cxn modelId="{D5A818D1-F642-43C5-AD92-791B1980C6DE}" srcId="{FF328190-C2B2-4DD8-8488-B9B6F3B7F939}" destId="{9BF6E92C-3515-4608-AF77-D13F5E8BC75A}" srcOrd="4" destOrd="0" parTransId="{B77A8EAC-E6E3-49C3-A313-0063B8FD3185}" sibTransId="{E248E201-6F57-4EC4-ACF9-124BE35E09DB}"/>
    <dgm:cxn modelId="{CBBDBAC6-BA46-4956-9E0F-D326CDF2FFDA}" srcId="{9BF6E92C-3515-4608-AF77-D13F5E8BC75A}" destId="{8D2620CE-7590-4A0E-ABA2-6964D29D269E}" srcOrd="0" destOrd="0" parTransId="{89DBBBC3-6520-41A0-9F98-D776FC3B9025}" sibTransId="{70F8613B-307B-43FD-922B-F45EDE930A72}"/>
    <dgm:cxn modelId="{1E9122BF-D4FE-4325-B3FA-0BBA7628CACF}" type="presOf" srcId="{8D2620CE-7590-4A0E-ABA2-6964D29D269E}" destId="{5F43E654-D4E1-40FA-8D6E-9F1F78A57C16}" srcOrd="0" destOrd="0" presId="urn:microsoft.com/office/officeart/2005/8/layout/vList5"/>
    <dgm:cxn modelId="{EA37C6E9-8FE3-4758-9E56-235176481057}" type="presOf" srcId="{EE5935AB-5538-42FA-BDD2-A30DD407132C}" destId="{EAFFE3F0-AD00-4240-B0FC-B6BBC28188C3}" srcOrd="0" destOrd="0" presId="urn:microsoft.com/office/officeart/2005/8/layout/vList5"/>
    <dgm:cxn modelId="{D41607C6-B800-46DA-9E80-296CF6C103D5}" type="presOf" srcId="{A8FC141A-2F03-4277-ADD9-7D29DBA51A45}" destId="{6E87BE25-26F7-43BF-9A42-EE7F1BBBD49E}" srcOrd="0" destOrd="0" presId="urn:microsoft.com/office/officeart/2005/8/layout/vList5"/>
    <dgm:cxn modelId="{A65C204A-EA42-4C1D-899C-24FA289EE6D3}" srcId="{FF328190-C2B2-4DD8-8488-B9B6F3B7F939}" destId="{488C40E7-6323-4C3E-9558-20026B14B49B}" srcOrd="1" destOrd="0" parTransId="{C7900C00-E36E-42FB-B12A-AF2B5E422D7F}" sibTransId="{41EFE382-4EC2-46ED-BB7E-6C8C13A90B69}"/>
    <dgm:cxn modelId="{AEF8B196-6EFE-4A54-993F-1A81E6CE2926}" type="presOf" srcId="{7C5E5F6D-19C7-49B8-A273-47CFB925D12B}" destId="{84883820-0A10-4073-87F1-DE3D02300C6A}" srcOrd="0" destOrd="0" presId="urn:microsoft.com/office/officeart/2005/8/layout/vList5"/>
    <dgm:cxn modelId="{9D1667EB-B3EC-4B9E-9777-D42A7BD8F2EF}" type="presParOf" srcId="{1B31767F-3F02-400A-B7C6-4CF79CDA3D99}" destId="{3F304542-2F06-488B-9036-ADCAC7A9A075}" srcOrd="0" destOrd="0" presId="urn:microsoft.com/office/officeart/2005/8/layout/vList5"/>
    <dgm:cxn modelId="{72566E1B-81AD-4B51-891E-45672D54E0B9}" type="presParOf" srcId="{3F304542-2F06-488B-9036-ADCAC7A9A075}" destId="{84883820-0A10-4073-87F1-DE3D02300C6A}" srcOrd="0" destOrd="0" presId="urn:microsoft.com/office/officeart/2005/8/layout/vList5"/>
    <dgm:cxn modelId="{E4419C5D-DB7E-48B4-A57E-CA25B2605C08}" type="presParOf" srcId="{3F304542-2F06-488B-9036-ADCAC7A9A075}" destId="{6E87BE25-26F7-43BF-9A42-EE7F1BBBD49E}" srcOrd="1" destOrd="0" presId="urn:microsoft.com/office/officeart/2005/8/layout/vList5"/>
    <dgm:cxn modelId="{3B7628D7-F96B-49C3-96D3-1C91E5DF01AC}" type="presParOf" srcId="{1B31767F-3F02-400A-B7C6-4CF79CDA3D99}" destId="{CD12057E-28AD-44C4-B662-AA39DB0209B1}" srcOrd="1" destOrd="0" presId="urn:microsoft.com/office/officeart/2005/8/layout/vList5"/>
    <dgm:cxn modelId="{20C4CC70-5C13-4A09-AB66-DEF6CB960C01}" type="presParOf" srcId="{1B31767F-3F02-400A-B7C6-4CF79CDA3D99}" destId="{4E04BEBE-4461-42D4-A834-BE51A775F439}" srcOrd="2" destOrd="0" presId="urn:microsoft.com/office/officeart/2005/8/layout/vList5"/>
    <dgm:cxn modelId="{4591F15B-686D-474D-9EAC-85A5D982C14C}" type="presParOf" srcId="{4E04BEBE-4461-42D4-A834-BE51A775F439}" destId="{D021D987-0D59-4402-9F95-38D600E4B768}" srcOrd="0" destOrd="0" presId="urn:microsoft.com/office/officeart/2005/8/layout/vList5"/>
    <dgm:cxn modelId="{6D1C6837-A8EA-4EA8-87EA-1FDED6D40ED5}" type="presParOf" srcId="{4E04BEBE-4461-42D4-A834-BE51A775F439}" destId="{D2FC7BCE-E130-49B2-AAD4-216FEDF0B78B}" srcOrd="1" destOrd="0" presId="urn:microsoft.com/office/officeart/2005/8/layout/vList5"/>
    <dgm:cxn modelId="{512534AC-F6A1-4C81-942B-2FE055F97F07}" type="presParOf" srcId="{1B31767F-3F02-400A-B7C6-4CF79CDA3D99}" destId="{D70CB2BF-7B27-4E91-8C3A-5E01F0AD223E}" srcOrd="3" destOrd="0" presId="urn:microsoft.com/office/officeart/2005/8/layout/vList5"/>
    <dgm:cxn modelId="{75D6C0DB-0F26-499E-A076-FA85A7EF6424}" type="presParOf" srcId="{1B31767F-3F02-400A-B7C6-4CF79CDA3D99}" destId="{BBD84817-5368-4093-A648-31DE55B56043}" srcOrd="4" destOrd="0" presId="urn:microsoft.com/office/officeart/2005/8/layout/vList5"/>
    <dgm:cxn modelId="{3C61CD89-C5D7-4EBA-8EEC-E0239EBA4A9C}" type="presParOf" srcId="{BBD84817-5368-4093-A648-31DE55B56043}" destId="{F5E72C7A-286E-4959-9E35-816CA036174F}" srcOrd="0" destOrd="0" presId="urn:microsoft.com/office/officeart/2005/8/layout/vList5"/>
    <dgm:cxn modelId="{CFC72D60-3F7F-435F-813E-31ECF3F6B063}" type="presParOf" srcId="{BBD84817-5368-4093-A648-31DE55B56043}" destId="{03C71214-C637-481C-BF43-94ACBCD01FF7}" srcOrd="1" destOrd="0" presId="urn:microsoft.com/office/officeart/2005/8/layout/vList5"/>
    <dgm:cxn modelId="{D5935D8A-EF7B-445F-A736-54BE03E85445}" type="presParOf" srcId="{1B31767F-3F02-400A-B7C6-4CF79CDA3D99}" destId="{E46D7284-BCD0-4E66-A332-023C25D8F91C}" srcOrd="5" destOrd="0" presId="urn:microsoft.com/office/officeart/2005/8/layout/vList5"/>
    <dgm:cxn modelId="{04685514-A8E6-4C62-9574-269600F5C869}" type="presParOf" srcId="{1B31767F-3F02-400A-B7C6-4CF79CDA3D99}" destId="{36AD3565-F192-4AAF-9B26-CCBB68ECC423}" srcOrd="6" destOrd="0" presId="urn:microsoft.com/office/officeart/2005/8/layout/vList5"/>
    <dgm:cxn modelId="{B144556F-049F-4615-85C5-1DCE612C62CF}" type="presParOf" srcId="{36AD3565-F192-4AAF-9B26-CCBB68ECC423}" destId="{168C4DFB-A7A4-4637-9506-DE762D98F5F2}" srcOrd="0" destOrd="0" presId="urn:microsoft.com/office/officeart/2005/8/layout/vList5"/>
    <dgm:cxn modelId="{E7F50A34-F571-4265-9413-DC47010E2BF0}" type="presParOf" srcId="{36AD3565-F192-4AAF-9B26-CCBB68ECC423}" destId="{EAFFE3F0-AD00-4240-B0FC-B6BBC28188C3}" srcOrd="1" destOrd="0" presId="urn:microsoft.com/office/officeart/2005/8/layout/vList5"/>
    <dgm:cxn modelId="{86E74BB4-F2E5-44A9-BC9F-1D3A4286A30A}" type="presParOf" srcId="{1B31767F-3F02-400A-B7C6-4CF79CDA3D99}" destId="{309CB461-1170-49C4-8081-E9ECEE4C7154}" srcOrd="7" destOrd="0" presId="urn:microsoft.com/office/officeart/2005/8/layout/vList5"/>
    <dgm:cxn modelId="{E1455233-D380-4E81-A7D1-F118FEADDDCB}" type="presParOf" srcId="{1B31767F-3F02-400A-B7C6-4CF79CDA3D99}" destId="{A30B02CC-BD2D-4724-A075-2401D4B77C86}" srcOrd="8" destOrd="0" presId="urn:microsoft.com/office/officeart/2005/8/layout/vList5"/>
    <dgm:cxn modelId="{4B2B8538-DBE9-48AF-808B-34749D17C070}" type="presParOf" srcId="{A30B02CC-BD2D-4724-A075-2401D4B77C86}" destId="{3691F6CC-A59F-406D-9C2E-A06DD140976B}" srcOrd="0" destOrd="0" presId="urn:microsoft.com/office/officeart/2005/8/layout/vList5"/>
    <dgm:cxn modelId="{4866A139-7296-48B0-9659-0A7C3CE4D3A8}" type="presParOf" srcId="{A30B02CC-BD2D-4724-A075-2401D4B77C86}" destId="{5F43E654-D4E1-40FA-8D6E-9F1F78A57C1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C7BA19-6B26-474B-94BE-12274E2CF4AB}">
      <dsp:nvSpPr>
        <dsp:cNvPr id="0" name=""/>
        <dsp:cNvSpPr/>
      </dsp:nvSpPr>
      <dsp:spPr>
        <a:xfrm rot="5400000">
          <a:off x="5216634" y="-2156934"/>
          <a:ext cx="75898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kern="1200" smtClean="0"/>
            <a:t>Mantenha os usuários informados sobre o que está acontecendo, através de feedback adequado, no tempo certo</a:t>
          </a:r>
          <a:endParaRPr lang="pt-BR" sz="1500" kern="1200"/>
        </a:p>
      </dsp:txBody>
      <dsp:txXfrm rot="-5400000">
        <a:off x="2962656" y="134095"/>
        <a:ext cx="5229893" cy="684885"/>
      </dsp:txXfrm>
    </dsp:sp>
    <dsp:sp modelId="{EEE9E44D-A5D6-42A8-AC68-A9C080E7EC7F}">
      <dsp:nvSpPr>
        <dsp:cNvPr id="0" name=""/>
        <dsp:cNvSpPr/>
      </dsp:nvSpPr>
      <dsp:spPr>
        <a:xfrm>
          <a:off x="0" y="2169"/>
          <a:ext cx="2962656" cy="9487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smtClean="0"/>
            <a:t>Visibilidade do estado do sistema</a:t>
          </a:r>
          <a:endParaRPr lang="pt-BR" sz="2000" kern="1200"/>
        </a:p>
      </dsp:txBody>
      <dsp:txXfrm>
        <a:off x="46313" y="48482"/>
        <a:ext cx="2870030" cy="856108"/>
      </dsp:txXfrm>
    </dsp:sp>
    <dsp:sp modelId="{7726E11A-5539-4B64-B1F7-0C7ED9112AEE}">
      <dsp:nvSpPr>
        <dsp:cNvPr id="0" name=""/>
        <dsp:cNvSpPr/>
      </dsp:nvSpPr>
      <dsp:spPr>
        <a:xfrm rot="5400000">
          <a:off x="5216634" y="-1160763"/>
          <a:ext cx="75898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kern="1200" smtClean="0"/>
            <a:t>Utilize conceitos, vocabulário e processos familiares aos usuários</a:t>
          </a:r>
          <a:endParaRPr lang="pt-BR" sz="1500" kern="1200"/>
        </a:p>
      </dsp:txBody>
      <dsp:txXfrm rot="-5400000">
        <a:off x="2962656" y="1130266"/>
        <a:ext cx="5229893" cy="684885"/>
      </dsp:txXfrm>
    </dsp:sp>
    <dsp:sp modelId="{6F320EC8-259E-4C6D-A1B7-9B61C9D4371A}">
      <dsp:nvSpPr>
        <dsp:cNvPr id="0" name=""/>
        <dsp:cNvSpPr/>
      </dsp:nvSpPr>
      <dsp:spPr>
        <a:xfrm>
          <a:off x="0" y="998341"/>
          <a:ext cx="2962656" cy="9487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smtClean="0"/>
            <a:t>Correspondência entre o sistema e o mundo real</a:t>
          </a:r>
          <a:endParaRPr lang="pt-BR" sz="2000" kern="1200"/>
        </a:p>
      </dsp:txBody>
      <dsp:txXfrm>
        <a:off x="46313" y="1044654"/>
        <a:ext cx="2870030" cy="856108"/>
      </dsp:txXfrm>
    </dsp:sp>
    <dsp:sp modelId="{9B826777-5A8F-4A0D-8654-02E3EF24DCF1}">
      <dsp:nvSpPr>
        <dsp:cNvPr id="0" name=""/>
        <dsp:cNvSpPr/>
      </dsp:nvSpPr>
      <dsp:spPr>
        <a:xfrm rot="5400000">
          <a:off x="5216634" y="-164592"/>
          <a:ext cx="75898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kern="1200" smtClean="0"/>
            <a:t>Alternativas, “saídas de emergência”, undo/redo</a:t>
          </a:r>
          <a:endParaRPr lang="pt-BR" sz="1500" kern="1200"/>
        </a:p>
      </dsp:txBody>
      <dsp:txXfrm rot="-5400000">
        <a:off x="2962656" y="2126437"/>
        <a:ext cx="5229893" cy="684885"/>
      </dsp:txXfrm>
    </dsp:sp>
    <dsp:sp modelId="{96A077AB-1537-4623-A0B0-DE6EA781B7FE}">
      <dsp:nvSpPr>
        <dsp:cNvPr id="0" name=""/>
        <dsp:cNvSpPr/>
      </dsp:nvSpPr>
      <dsp:spPr>
        <a:xfrm>
          <a:off x="0" y="1994512"/>
          <a:ext cx="2962656" cy="9487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smtClean="0"/>
            <a:t>Controle e liberdade do usuário</a:t>
          </a:r>
          <a:endParaRPr lang="pt-BR" sz="2000" kern="1200"/>
        </a:p>
      </dsp:txBody>
      <dsp:txXfrm>
        <a:off x="46313" y="2040825"/>
        <a:ext cx="2870030" cy="856108"/>
      </dsp:txXfrm>
    </dsp:sp>
    <dsp:sp modelId="{AA613A37-DCC5-4272-8D33-97825D3C5176}">
      <dsp:nvSpPr>
        <dsp:cNvPr id="0" name=""/>
        <dsp:cNvSpPr/>
      </dsp:nvSpPr>
      <dsp:spPr>
        <a:xfrm rot="5400000">
          <a:off x="5216634" y="831579"/>
          <a:ext cx="75898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kern="1200" smtClean="0"/>
            <a:t>Palavras, situações e ações semelhantes devem significar conceitos ou operações semelhantes; caso haja convenções, elas devem ser obedecidas</a:t>
          </a:r>
          <a:endParaRPr lang="pt-BR" sz="1500" kern="1200"/>
        </a:p>
      </dsp:txBody>
      <dsp:txXfrm rot="-5400000">
        <a:off x="2962656" y="3122609"/>
        <a:ext cx="5229893" cy="684885"/>
      </dsp:txXfrm>
    </dsp:sp>
    <dsp:sp modelId="{99700E53-82B3-4A5B-9EE5-05470323234B}">
      <dsp:nvSpPr>
        <dsp:cNvPr id="0" name=""/>
        <dsp:cNvSpPr/>
      </dsp:nvSpPr>
      <dsp:spPr>
        <a:xfrm>
          <a:off x="0" y="2990684"/>
          <a:ext cx="2962656" cy="9487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smtClean="0"/>
            <a:t>Consistência e padronização</a:t>
          </a:r>
          <a:endParaRPr lang="pt-BR" sz="2000" kern="1200"/>
        </a:p>
      </dsp:txBody>
      <dsp:txXfrm>
        <a:off x="46313" y="3036997"/>
        <a:ext cx="2870030" cy="856108"/>
      </dsp:txXfrm>
    </dsp:sp>
    <dsp:sp modelId="{EB27A495-8A9B-4521-B45B-9FEEBAE46F2A}">
      <dsp:nvSpPr>
        <dsp:cNvPr id="0" name=""/>
        <dsp:cNvSpPr/>
      </dsp:nvSpPr>
      <dsp:spPr>
        <a:xfrm rot="5400000">
          <a:off x="5216634" y="1827750"/>
          <a:ext cx="75898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kern="1200" smtClean="0"/>
            <a:t>Informar o usuário sobre consequência de suas ações; impedir ações que levariam a erro</a:t>
          </a:r>
          <a:endParaRPr lang="pt-BR" sz="1500" kern="1200"/>
        </a:p>
      </dsp:txBody>
      <dsp:txXfrm rot="-5400000">
        <a:off x="2962656" y="4118780"/>
        <a:ext cx="5229893" cy="684885"/>
      </dsp:txXfrm>
    </dsp:sp>
    <dsp:sp modelId="{0C68A600-811D-4854-BB87-0178FAB6BBCD}">
      <dsp:nvSpPr>
        <dsp:cNvPr id="0" name=""/>
        <dsp:cNvSpPr/>
      </dsp:nvSpPr>
      <dsp:spPr>
        <a:xfrm>
          <a:off x="0" y="3986855"/>
          <a:ext cx="2962656" cy="9487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smtClean="0"/>
            <a:t>Prevenção de erro</a:t>
          </a:r>
          <a:endParaRPr lang="pt-BR" sz="2000" kern="1200"/>
        </a:p>
      </dsp:txBody>
      <dsp:txXfrm>
        <a:off x="46313" y="4033168"/>
        <a:ext cx="2870030" cy="8561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87BE25-26F7-43BF-9A42-EE7F1BBBD49E}">
      <dsp:nvSpPr>
        <dsp:cNvPr id="0" name=""/>
        <dsp:cNvSpPr/>
      </dsp:nvSpPr>
      <dsp:spPr>
        <a:xfrm rot="5400000">
          <a:off x="5216634" y="-2156934"/>
          <a:ext cx="75898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kern="1200" smtClean="0"/>
            <a:t>Mensagens de erro em linguagem simples, sem códigos, indicando precisamente o problema e sugerindo de forma construtiva um caminho para remediar</a:t>
          </a:r>
          <a:endParaRPr lang="pt-BR" sz="1500" kern="1200"/>
        </a:p>
      </dsp:txBody>
      <dsp:txXfrm rot="-5400000">
        <a:off x="2962656" y="134095"/>
        <a:ext cx="5229893" cy="684885"/>
      </dsp:txXfrm>
    </dsp:sp>
    <dsp:sp modelId="{84883820-0A10-4073-87F1-DE3D02300C6A}">
      <dsp:nvSpPr>
        <dsp:cNvPr id="0" name=""/>
        <dsp:cNvSpPr/>
      </dsp:nvSpPr>
      <dsp:spPr>
        <a:xfrm>
          <a:off x="0" y="2169"/>
          <a:ext cx="2962656" cy="9487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smtClean="0"/>
            <a:t>Ajuda aos usuários no reconhecimento, diagnóstico e recuperação de erros </a:t>
          </a:r>
          <a:endParaRPr lang="pt-BR" sz="1800" kern="1200"/>
        </a:p>
      </dsp:txBody>
      <dsp:txXfrm>
        <a:off x="46313" y="48482"/>
        <a:ext cx="2870030" cy="856108"/>
      </dsp:txXfrm>
    </dsp:sp>
    <dsp:sp modelId="{D2FC7BCE-E130-49B2-AAD4-216FEDF0B78B}">
      <dsp:nvSpPr>
        <dsp:cNvPr id="0" name=""/>
        <dsp:cNvSpPr/>
      </dsp:nvSpPr>
      <dsp:spPr>
        <a:xfrm rot="5400000">
          <a:off x="5216634" y="-1160763"/>
          <a:ext cx="75898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kern="1200" smtClean="0"/>
            <a:t>Torne objetos, ações e opções visíveis e compreensíveis</a:t>
          </a:r>
          <a:endParaRPr lang="pt-BR" sz="1500" kern="1200"/>
        </a:p>
      </dsp:txBody>
      <dsp:txXfrm rot="-5400000">
        <a:off x="2962656" y="1130266"/>
        <a:ext cx="5229893" cy="684885"/>
      </dsp:txXfrm>
    </dsp:sp>
    <dsp:sp modelId="{D021D987-0D59-4402-9F95-38D600E4B768}">
      <dsp:nvSpPr>
        <dsp:cNvPr id="0" name=""/>
        <dsp:cNvSpPr/>
      </dsp:nvSpPr>
      <dsp:spPr>
        <a:xfrm>
          <a:off x="0" y="998341"/>
          <a:ext cx="2962656" cy="9487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smtClean="0"/>
            <a:t>Reconhecimento em vez de memorização</a:t>
          </a:r>
          <a:endParaRPr lang="pt-BR" sz="1800" kern="1200"/>
        </a:p>
      </dsp:txBody>
      <dsp:txXfrm>
        <a:off x="46313" y="1044654"/>
        <a:ext cx="2870030" cy="856108"/>
      </dsp:txXfrm>
    </dsp:sp>
    <dsp:sp modelId="{03C71214-C637-481C-BF43-94ACBCD01FF7}">
      <dsp:nvSpPr>
        <dsp:cNvPr id="0" name=""/>
        <dsp:cNvSpPr/>
      </dsp:nvSpPr>
      <dsp:spPr>
        <a:xfrm rot="5400000">
          <a:off x="5216634" y="-164592"/>
          <a:ext cx="75898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kern="1200" smtClean="0"/>
            <a:t>Ofereça aceleradores e caminhos alternativos para uma mesma ação; permita que usuários customizem ações frequentes</a:t>
          </a:r>
          <a:endParaRPr lang="pt-BR" sz="1500" kern="1200"/>
        </a:p>
      </dsp:txBody>
      <dsp:txXfrm rot="-5400000">
        <a:off x="2962656" y="2126437"/>
        <a:ext cx="5229893" cy="684885"/>
      </dsp:txXfrm>
    </dsp:sp>
    <dsp:sp modelId="{F5E72C7A-286E-4959-9E35-816CA036174F}">
      <dsp:nvSpPr>
        <dsp:cNvPr id="0" name=""/>
        <dsp:cNvSpPr/>
      </dsp:nvSpPr>
      <dsp:spPr>
        <a:xfrm>
          <a:off x="0" y="1994512"/>
          <a:ext cx="2962656" cy="9487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smtClean="0"/>
            <a:t>Flexibilidade e eficiência de uso</a:t>
          </a:r>
          <a:endParaRPr lang="pt-BR" sz="1800" kern="1200"/>
        </a:p>
      </dsp:txBody>
      <dsp:txXfrm>
        <a:off x="46313" y="2040825"/>
        <a:ext cx="2870030" cy="856108"/>
      </dsp:txXfrm>
    </dsp:sp>
    <dsp:sp modelId="{EAFFE3F0-AD00-4240-B0FC-B6BBC28188C3}">
      <dsp:nvSpPr>
        <dsp:cNvPr id="0" name=""/>
        <dsp:cNvSpPr/>
      </dsp:nvSpPr>
      <dsp:spPr>
        <a:xfrm rot="5400000">
          <a:off x="5216634" y="831579"/>
          <a:ext cx="75898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kern="1200" smtClean="0"/>
            <a:t>Evite porções de informação irrelevante, que conduzem visibilidade relativas das informações relevantes</a:t>
          </a:r>
          <a:endParaRPr lang="pt-BR" sz="1500" kern="1200"/>
        </a:p>
      </dsp:txBody>
      <dsp:txXfrm rot="-5400000">
        <a:off x="2962656" y="3122609"/>
        <a:ext cx="5229893" cy="684885"/>
      </dsp:txXfrm>
    </dsp:sp>
    <dsp:sp modelId="{168C4DFB-A7A4-4637-9506-DE762D98F5F2}">
      <dsp:nvSpPr>
        <dsp:cNvPr id="0" name=""/>
        <dsp:cNvSpPr/>
      </dsp:nvSpPr>
      <dsp:spPr>
        <a:xfrm>
          <a:off x="0" y="2990684"/>
          <a:ext cx="2962656" cy="9487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smtClean="0"/>
            <a:t>Design estético e minimalista</a:t>
          </a:r>
          <a:endParaRPr lang="pt-BR" sz="1800" kern="1200"/>
        </a:p>
      </dsp:txBody>
      <dsp:txXfrm>
        <a:off x="46313" y="3036997"/>
        <a:ext cx="2870030" cy="856108"/>
      </dsp:txXfrm>
    </dsp:sp>
    <dsp:sp modelId="{5F43E654-D4E1-40FA-8D6E-9F1F78A57C16}">
      <dsp:nvSpPr>
        <dsp:cNvPr id="0" name=""/>
        <dsp:cNvSpPr/>
      </dsp:nvSpPr>
      <dsp:spPr>
        <a:xfrm rot="5400000">
          <a:off x="5216634" y="1827750"/>
          <a:ext cx="75898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kern="1200" smtClean="0"/>
            <a:t>Fáceis de buscar, focadas no domínio e na tarefa do usuário. Devem listar passos concretos a serem efetuados para atingir seus objetivos</a:t>
          </a:r>
          <a:endParaRPr lang="pt-BR" sz="1500" kern="1200"/>
        </a:p>
      </dsp:txBody>
      <dsp:txXfrm rot="-5400000">
        <a:off x="2962656" y="4118780"/>
        <a:ext cx="5229893" cy="684885"/>
      </dsp:txXfrm>
    </dsp:sp>
    <dsp:sp modelId="{3691F6CC-A59F-406D-9C2E-A06DD140976B}">
      <dsp:nvSpPr>
        <dsp:cNvPr id="0" name=""/>
        <dsp:cNvSpPr/>
      </dsp:nvSpPr>
      <dsp:spPr>
        <a:xfrm>
          <a:off x="0" y="3986855"/>
          <a:ext cx="2962656" cy="9487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smtClean="0"/>
            <a:t>Ajuda e documentação</a:t>
          </a:r>
          <a:endParaRPr lang="pt-BR" sz="1800" kern="1200"/>
        </a:p>
      </dsp:txBody>
      <dsp:txXfrm>
        <a:off x="46313" y="4033168"/>
        <a:ext cx="2870030" cy="856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5CF01-E2FB-4FE9-BB99-A2A33F195C97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4C763-720F-4E07-BE57-47C74B2FB4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3003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Exemplo:</a:t>
            </a:r>
            <a:r>
              <a:rPr lang="pt-BR" baseline="0" dirty="0" smtClean="0"/>
              <a:t> </a:t>
            </a:r>
            <a:r>
              <a:rPr lang="pt-BR" baseline="0" dirty="0" err="1" smtClean="0"/>
              <a:t>Cd</a:t>
            </a:r>
            <a:r>
              <a:rPr lang="pt-BR" baseline="0" dirty="0" smtClean="0"/>
              <a:t> Player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4C763-720F-4E07-BE57-47C74B2FB491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621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/>
              <a:t>Balsamiq</a:t>
            </a:r>
            <a:r>
              <a:rPr lang="pt-BR" dirty="0" smtClean="0"/>
              <a:t> </a:t>
            </a:r>
            <a:r>
              <a:rPr lang="pt-BR" dirty="0" err="1" smtClean="0"/>
              <a:t>mockups</a:t>
            </a:r>
            <a:r>
              <a:rPr lang="pt-BR" dirty="0" smtClean="0"/>
              <a:t>, </a:t>
            </a:r>
            <a:r>
              <a:rPr lang="pt-BR" dirty="0" err="1" smtClean="0"/>
              <a:t>pencil</a:t>
            </a:r>
            <a:r>
              <a:rPr lang="pt-BR" dirty="0" smtClean="0"/>
              <a:t>, </a:t>
            </a:r>
            <a:r>
              <a:rPr lang="pt-BR" dirty="0" err="1" smtClean="0"/>
              <a:t>Lucidchart</a:t>
            </a:r>
            <a:r>
              <a:rPr lang="pt-BR" dirty="0" smtClean="0"/>
              <a:t>, </a:t>
            </a:r>
            <a:r>
              <a:rPr lang="pt-BR" dirty="0" err="1" smtClean="0"/>
              <a:t>Moqups</a:t>
            </a:r>
            <a:r>
              <a:rPr lang="pt-BR" dirty="0" smtClean="0"/>
              <a:t>,</a:t>
            </a:r>
            <a:r>
              <a:rPr lang="pt-BR" baseline="0" dirty="0" smtClean="0"/>
              <a:t> </a:t>
            </a:r>
            <a:r>
              <a:rPr lang="pt-BR" baseline="0" dirty="0" err="1" smtClean="0"/>
              <a:t>Uxpin</a:t>
            </a:r>
            <a:r>
              <a:rPr lang="pt-BR" baseline="0" dirty="0" smtClean="0"/>
              <a:t>...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4C763-720F-4E07-BE57-47C74B2FB491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2509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E96FAA-B168-4B70-A54A-B4C058B93DAF}" type="datetimeFigureOut">
              <a:rPr lang="pt-BR" smtClean="0"/>
              <a:t>22/01/2013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3DDD20-4331-4EC4-AA75-F4D98A181042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de </a:t>
            </a:r>
            <a:r>
              <a:rPr lang="en-US" dirty="0" err="1" smtClean="0"/>
              <a:t>Interação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(Aula </a:t>
            </a:r>
            <a:r>
              <a:rPr lang="en-US" dirty="0" smtClean="0"/>
              <a:t>4)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Professor: Yves J. Albuquerque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75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Bad Designs</a:t>
            </a:r>
          </a:p>
        </p:txBody>
      </p:sp>
      <p:pic>
        <p:nvPicPr>
          <p:cNvPr id="6146" name="Picture 2" descr="Catch-22, par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20888"/>
            <a:ext cx="470535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04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Bad Designs</a:t>
            </a:r>
          </a:p>
        </p:txBody>
      </p:sp>
      <p:pic>
        <p:nvPicPr>
          <p:cNvPr id="7170" name="Picture 2" descr="Catch-22, part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492896"/>
            <a:ext cx="470535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97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Bad Designs</a:t>
            </a:r>
          </a:p>
        </p:txBody>
      </p:sp>
      <p:pic>
        <p:nvPicPr>
          <p:cNvPr id="8194" name="Picture 2" descr="Contradic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775" y="3140968"/>
            <a:ext cx="396240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64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Bad Designs</a:t>
            </a:r>
          </a:p>
        </p:txBody>
      </p:sp>
      <p:pic>
        <p:nvPicPr>
          <p:cNvPr id="10242" name="Picture 2" descr="And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04864"/>
            <a:ext cx="4505325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07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Bad Designs</a:t>
            </a:r>
          </a:p>
        </p:txBody>
      </p:sp>
      <p:pic>
        <p:nvPicPr>
          <p:cNvPr id="11266" name="Picture 2" descr="http://hallofshame.gp.co.at/images/macri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356992"/>
            <a:ext cx="2362200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03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Comunicabilidade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Premissa: a interface é uma comunicação do </a:t>
            </a:r>
          </a:p>
          <a:p>
            <a:r>
              <a:rPr lang="pt-BR" dirty="0"/>
              <a:t>designer para o usuário.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8436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Comunicabilidade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indent="0">
              <a:buNone/>
            </a:pPr>
            <a:r>
              <a:rPr lang="pt-BR" dirty="0" smtClean="0"/>
              <a:t>O conceito de comunicabilidade se refere a capacidade de os usuários entenderem o design tal como concebido pelos projetistas.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4698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Comunicabilidade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Para que o sistema serve</a:t>
            </a:r>
          </a:p>
          <a:p>
            <a:r>
              <a:rPr lang="pt-BR" dirty="0" smtClean="0"/>
              <a:t>Qual a vantagem de utilizá-lo</a:t>
            </a:r>
          </a:p>
          <a:p>
            <a:r>
              <a:rPr lang="pt-BR" dirty="0" smtClean="0"/>
              <a:t>Como funciona</a:t>
            </a:r>
          </a:p>
          <a:p>
            <a:r>
              <a:rPr lang="pt-BR" dirty="0" smtClean="0"/>
              <a:t>Quais os princípios gerais de interação com o sistema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3990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Aplicabilidade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482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Aplicabilidade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indent="0">
              <a:buNone/>
            </a:pPr>
            <a:r>
              <a:rPr lang="pt-BR" dirty="0" smtClean="0"/>
              <a:t>A aplicabilidade de um sistema também determina sua qualidade de uso. Este conceito está relacionado com a utilidade deste sistema em uma variedade de situações problemas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0722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Bad</a:t>
            </a:r>
            <a:r>
              <a:rPr lang="pt-BR" dirty="0" smtClean="0"/>
              <a:t> Design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Agora em Interfaces!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26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quanto o sistema é útil para o contexto que foi projetado</a:t>
            </a:r>
          </a:p>
          <a:p>
            <a:r>
              <a:rPr lang="pt-BR" dirty="0" smtClean="0"/>
              <a:t>Em que outros contextos o sistema pode ser útil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23791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Usabilidade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9662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Usabilidade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indent="0">
              <a:buNone/>
            </a:pPr>
            <a:r>
              <a:rPr lang="pt-BR" dirty="0" smtClean="0"/>
              <a:t>O conceito de usabilidade permite avaliar a qualidade do sistema com relação a fatores que os projetistas definem como sendo prioritários ao sistema.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95522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Usabilidade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Facilidade de aprendizado</a:t>
            </a:r>
          </a:p>
          <a:p>
            <a:r>
              <a:rPr lang="pt-BR" dirty="0" smtClean="0"/>
              <a:t>Facilidade de uso</a:t>
            </a:r>
          </a:p>
          <a:p>
            <a:r>
              <a:rPr lang="pt-BR" dirty="0" smtClean="0"/>
              <a:t>Eficiência de uso e produtividade</a:t>
            </a:r>
          </a:p>
          <a:p>
            <a:r>
              <a:rPr lang="pt-BR" dirty="0" smtClean="0"/>
              <a:t>Satisfação do usuário</a:t>
            </a:r>
          </a:p>
          <a:p>
            <a:r>
              <a:rPr lang="pt-BR" dirty="0" smtClean="0"/>
              <a:t>Flexibilidade</a:t>
            </a:r>
          </a:p>
          <a:p>
            <a:r>
              <a:rPr lang="pt-BR" dirty="0" smtClean="0"/>
              <a:t>Utilidade</a:t>
            </a:r>
          </a:p>
          <a:p>
            <a:r>
              <a:rPr lang="pt-BR" dirty="0" smtClean="0"/>
              <a:t>Segurança de uso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26266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10 princípios da usabilidade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05814706"/>
              </p:ext>
            </p:extLst>
          </p:nvPr>
        </p:nvGraphicFramePr>
        <p:xfrm>
          <a:off x="457200" y="1219200"/>
          <a:ext cx="822960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15179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10 princípios da usabilidade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8611681"/>
              </p:ext>
            </p:extLst>
          </p:nvPr>
        </p:nvGraphicFramePr>
        <p:xfrm>
          <a:off x="457200" y="1219200"/>
          <a:ext cx="822960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90828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</a:t>
            </a:r>
            <a:r>
              <a:rPr lang="pt-BR" dirty="0" smtClean="0"/>
              <a:t>cessibilidade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76061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</a:t>
            </a:r>
            <a:r>
              <a:rPr lang="pt-BR" dirty="0" smtClean="0"/>
              <a:t>cessibilidade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indent="0">
              <a:buNone/>
            </a:pPr>
            <a:r>
              <a:rPr lang="pt-BR" dirty="0" smtClean="0"/>
              <a:t>Este conceito está associado com possibilitar acesso ao sistema a indivíduos portadores de alguma deficiência física.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09670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Acessibilidade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Oferecer meios para que o usuário acesse o sistema e interaja com ele, sem que a interface imponha obstáculos</a:t>
            </a:r>
          </a:p>
          <a:p>
            <a:r>
              <a:rPr lang="pt-BR" dirty="0" smtClean="0"/>
              <a:t>Pessoas com ou sem limitações possuem igual importância, sejam limitações na capacidade de movimento, de percepção, de cognição ou de aprendizado</a:t>
            </a:r>
          </a:p>
          <a:p>
            <a:r>
              <a:rPr lang="pt-BR" dirty="0" smtClean="0"/>
              <a:t>Cuidar da acessibilidade permite que mais pessoas usem o sistema (tanto sem quanto com limitações), e não apenas poucas pessoas com características específicas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97684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</a:t>
            </a:r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 dirty="0" err="1" smtClean="0"/>
              <a:t>Prototipando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39552" y="1958332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pt-BR" dirty="0" smtClean="0"/>
              <a:t>Faça um protótipo rápido em software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7106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Bad Designs</a:t>
            </a:r>
          </a:p>
        </p:txBody>
      </p:sp>
      <p:pic>
        <p:nvPicPr>
          <p:cNvPr id="4098" name="Picture 2" descr="What if it's not OK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52936"/>
            <a:ext cx="3438525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72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Bad Designs</a:t>
            </a:r>
          </a:p>
        </p:txBody>
      </p:sp>
      <p:pic>
        <p:nvPicPr>
          <p:cNvPr id="2" name="Picture 2" descr="Gee, thank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463" y="2852936"/>
            <a:ext cx="259080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3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Bad Designs</a:t>
            </a:r>
          </a:p>
        </p:txBody>
      </p:sp>
      <p:pic>
        <p:nvPicPr>
          <p:cNvPr id="1026" name="Picture 2" descr="Available Space Metaph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348880"/>
            <a:ext cx="46863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5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Bad Designs</a:t>
            </a:r>
          </a:p>
        </p:txBody>
      </p:sp>
      <p:pic>
        <p:nvPicPr>
          <p:cNvPr id="2050" name="Picture 2" descr="Where's Waldo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76872"/>
            <a:ext cx="6515100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74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Bad Designs</a:t>
            </a:r>
          </a:p>
        </p:txBody>
      </p:sp>
      <p:pic>
        <p:nvPicPr>
          <p:cNvPr id="9218" name="Picture 2" descr="Platform Independent err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80928"/>
            <a:ext cx="3676650" cy="146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48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Bad Designs</a:t>
            </a:r>
          </a:p>
        </p:txBody>
      </p:sp>
      <p:pic>
        <p:nvPicPr>
          <p:cNvPr id="3074" name="Picture 2" descr="As per our lawyer's instruc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780928"/>
            <a:ext cx="348615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14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Bad Designs</a:t>
            </a:r>
          </a:p>
        </p:txBody>
      </p:sp>
      <p:pic>
        <p:nvPicPr>
          <p:cNvPr id="5122" name="Picture 2" descr="Microsoft still needs to learn what error messages are f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068960"/>
            <a:ext cx="3228975" cy="115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96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836</TotalTime>
  <Words>524</Words>
  <Application>Microsoft Office PowerPoint</Application>
  <PresentationFormat>Apresentação na tela (4:3)</PresentationFormat>
  <Paragraphs>79</Paragraphs>
  <Slides>29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Origem</vt:lpstr>
      <vt:lpstr>Design de Interação (Aula 4)</vt:lpstr>
      <vt:lpstr>Bad Design</vt:lpstr>
      <vt:lpstr>Bad Designs</vt:lpstr>
      <vt:lpstr>Bad Designs</vt:lpstr>
      <vt:lpstr>Bad Designs</vt:lpstr>
      <vt:lpstr>Bad Designs</vt:lpstr>
      <vt:lpstr>Bad Designs</vt:lpstr>
      <vt:lpstr>Bad Designs</vt:lpstr>
      <vt:lpstr>Bad Designs</vt:lpstr>
      <vt:lpstr>Bad Designs</vt:lpstr>
      <vt:lpstr>Bad Designs</vt:lpstr>
      <vt:lpstr>Bad Designs</vt:lpstr>
      <vt:lpstr>Bad Designs</vt:lpstr>
      <vt:lpstr>Bad Designs</vt:lpstr>
      <vt:lpstr>Comunicabilidade</vt:lpstr>
      <vt:lpstr>Comunicabilidade</vt:lpstr>
      <vt:lpstr>Comunicabilidade</vt:lpstr>
      <vt:lpstr>Aplicabilidade</vt:lpstr>
      <vt:lpstr>Aplicabilidade</vt:lpstr>
      <vt:lpstr>Aplicabilidade</vt:lpstr>
      <vt:lpstr>Usabilidade</vt:lpstr>
      <vt:lpstr>Usabilidade</vt:lpstr>
      <vt:lpstr>Usabilidade</vt:lpstr>
      <vt:lpstr>10 princípios da usabilidade</vt:lpstr>
      <vt:lpstr>10 princípios da usabilidade</vt:lpstr>
      <vt:lpstr>Acessibilidade</vt:lpstr>
      <vt:lpstr>Acessibilidade</vt:lpstr>
      <vt:lpstr>Acessibilidade</vt:lpstr>
      <vt:lpstr>Exercício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Interação Humano-Computador</dc:title>
  <dc:creator>Yves J. Albuquerque</dc:creator>
  <cp:lastModifiedBy>Yves J. Albuquerque</cp:lastModifiedBy>
  <cp:revision>75</cp:revision>
  <dcterms:created xsi:type="dcterms:W3CDTF">2012-10-04T15:37:27Z</dcterms:created>
  <dcterms:modified xsi:type="dcterms:W3CDTF">2013-01-22T19:37:18Z</dcterms:modified>
</cp:coreProperties>
</file>