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299" r:id="rId9"/>
    <p:sldId id="306" r:id="rId10"/>
    <p:sldId id="317" r:id="rId11"/>
    <p:sldId id="318" r:id="rId12"/>
    <p:sldId id="319" r:id="rId13"/>
    <p:sldId id="320" r:id="rId14"/>
    <p:sldId id="321" r:id="rId15"/>
    <p:sldId id="29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C0FE6-744F-4011-A056-72F45F163D7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FDCE28C-AA65-4652-BCEA-87A84C782242}">
      <dgm:prSet phldrT="[Texto]"/>
      <dgm:spPr/>
      <dgm:t>
        <a:bodyPr/>
        <a:lstStyle/>
        <a:p>
          <a:r>
            <a:rPr lang="pt-BR" dirty="0" smtClean="0"/>
            <a:t>Todo</a:t>
          </a:r>
          <a:endParaRPr lang="pt-BR" dirty="0"/>
        </a:p>
      </dgm:t>
    </dgm:pt>
    <dgm:pt modelId="{55706274-4E82-4567-9A4B-2A0847459261}" type="parTrans" cxnId="{08DBCFF2-70D1-4D7D-8C4A-56D5B51347B7}">
      <dgm:prSet/>
      <dgm:spPr/>
      <dgm:t>
        <a:bodyPr/>
        <a:lstStyle/>
        <a:p>
          <a:endParaRPr lang="pt-BR"/>
        </a:p>
      </dgm:t>
    </dgm:pt>
    <dgm:pt modelId="{1FE84EB6-9FBD-466A-8A04-255C3A8F3B00}" type="sibTrans" cxnId="{08DBCFF2-70D1-4D7D-8C4A-56D5B51347B7}">
      <dgm:prSet/>
      <dgm:spPr/>
      <dgm:t>
        <a:bodyPr/>
        <a:lstStyle/>
        <a:p>
          <a:endParaRPr lang="pt-BR"/>
        </a:p>
      </dgm:t>
    </dgm:pt>
    <dgm:pt modelId="{C411247D-A230-4E68-A087-25795D3C3ED8}">
      <dgm:prSet phldrT="[Texto]"/>
      <dgm:spPr/>
      <dgm:t>
        <a:bodyPr/>
        <a:lstStyle/>
        <a:p>
          <a:r>
            <a:rPr lang="pt-BR" dirty="0" smtClean="0"/>
            <a:t>Parte</a:t>
          </a:r>
          <a:endParaRPr lang="pt-BR" dirty="0"/>
        </a:p>
      </dgm:t>
    </dgm:pt>
    <dgm:pt modelId="{B39F11D6-97D3-4397-AE12-E865842A69E7}" type="parTrans" cxnId="{14FE196F-F857-46D0-ADA3-63F6409D1A9C}">
      <dgm:prSet/>
      <dgm:spPr/>
      <dgm:t>
        <a:bodyPr/>
        <a:lstStyle/>
        <a:p>
          <a:endParaRPr lang="pt-BR"/>
        </a:p>
      </dgm:t>
    </dgm:pt>
    <dgm:pt modelId="{EF5F3EB7-2CCE-4A68-8373-1D031130BBCA}" type="sibTrans" cxnId="{14FE196F-F857-46D0-ADA3-63F6409D1A9C}">
      <dgm:prSet/>
      <dgm:spPr/>
      <dgm:t>
        <a:bodyPr/>
        <a:lstStyle/>
        <a:p>
          <a:endParaRPr lang="pt-BR"/>
        </a:p>
      </dgm:t>
    </dgm:pt>
    <dgm:pt modelId="{8503CE06-9AC5-46AA-ADC3-C56B6C454419}">
      <dgm:prSet phldrT="[Texto]"/>
      <dgm:spPr/>
      <dgm:t>
        <a:bodyPr/>
        <a:lstStyle/>
        <a:p>
          <a:r>
            <a:rPr lang="pt-BR" dirty="0" smtClean="0"/>
            <a:t>Parte</a:t>
          </a:r>
          <a:endParaRPr lang="pt-BR" dirty="0"/>
        </a:p>
      </dgm:t>
    </dgm:pt>
    <dgm:pt modelId="{0D034E36-E6C8-4A0A-86EE-6D06FAD1B397}" type="parTrans" cxnId="{BB3D2DBB-60FC-45AA-9921-BB0826E06FAC}">
      <dgm:prSet/>
      <dgm:spPr/>
      <dgm:t>
        <a:bodyPr/>
        <a:lstStyle/>
        <a:p>
          <a:endParaRPr lang="pt-BR"/>
        </a:p>
      </dgm:t>
    </dgm:pt>
    <dgm:pt modelId="{D0B682EB-6B38-478D-A378-795E77CFE035}" type="sibTrans" cxnId="{BB3D2DBB-60FC-45AA-9921-BB0826E06FAC}">
      <dgm:prSet/>
      <dgm:spPr/>
      <dgm:t>
        <a:bodyPr/>
        <a:lstStyle/>
        <a:p>
          <a:endParaRPr lang="pt-BR"/>
        </a:p>
      </dgm:t>
    </dgm:pt>
    <dgm:pt modelId="{C185E28A-389B-49F1-BFB8-330CB0BB7E4E}">
      <dgm:prSet phldrT="[Texto]"/>
      <dgm:spPr/>
      <dgm:t>
        <a:bodyPr/>
        <a:lstStyle/>
        <a:p>
          <a:r>
            <a:rPr lang="pt-BR" dirty="0" smtClean="0"/>
            <a:t>Parte</a:t>
          </a:r>
          <a:endParaRPr lang="pt-BR" dirty="0"/>
        </a:p>
      </dgm:t>
    </dgm:pt>
    <dgm:pt modelId="{F7229741-EE88-49F8-B3E8-6AF459AABB2E}" type="parTrans" cxnId="{5ED24AD9-BBE0-4E82-8899-DDF60959B689}">
      <dgm:prSet/>
      <dgm:spPr/>
      <dgm:t>
        <a:bodyPr/>
        <a:lstStyle/>
        <a:p>
          <a:endParaRPr lang="pt-BR"/>
        </a:p>
      </dgm:t>
    </dgm:pt>
    <dgm:pt modelId="{2069B807-DEF8-40C0-BE55-B8D578578819}" type="sibTrans" cxnId="{5ED24AD9-BBE0-4E82-8899-DDF60959B689}">
      <dgm:prSet/>
      <dgm:spPr/>
      <dgm:t>
        <a:bodyPr/>
        <a:lstStyle/>
        <a:p>
          <a:endParaRPr lang="pt-BR"/>
        </a:p>
      </dgm:t>
    </dgm:pt>
    <dgm:pt modelId="{F0D16C08-43D4-44EC-BD48-277ACF15D307}" type="pres">
      <dgm:prSet presAssocID="{B67C0FE6-744F-4011-A056-72F45F163D7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E8ACA7F-2BA9-4BFB-A0E5-AAB0C10A4548}" type="pres">
      <dgm:prSet presAssocID="{DFDCE28C-AA65-4652-BCEA-87A84C782242}" presName="hierRoot1" presStyleCnt="0">
        <dgm:presLayoutVars>
          <dgm:hierBranch val="init"/>
        </dgm:presLayoutVars>
      </dgm:prSet>
      <dgm:spPr/>
    </dgm:pt>
    <dgm:pt modelId="{68D02288-6FD8-4690-B11F-A69C114D2BA8}" type="pres">
      <dgm:prSet presAssocID="{DFDCE28C-AA65-4652-BCEA-87A84C782242}" presName="rootComposite1" presStyleCnt="0"/>
      <dgm:spPr/>
    </dgm:pt>
    <dgm:pt modelId="{06DC93A2-4CEE-49F2-B0EE-A74BA1907D13}" type="pres">
      <dgm:prSet presAssocID="{DFDCE28C-AA65-4652-BCEA-87A84C782242}" presName="rootText1" presStyleLbl="alignAcc1" presStyleIdx="0" presStyleCnt="0">
        <dgm:presLayoutVars>
          <dgm:chPref val="3"/>
        </dgm:presLayoutVars>
      </dgm:prSet>
      <dgm:spPr/>
    </dgm:pt>
    <dgm:pt modelId="{131FADAB-A97F-4792-BBF2-E640193AD524}" type="pres">
      <dgm:prSet presAssocID="{DFDCE28C-AA65-4652-BCEA-87A84C782242}" presName="topArc1" presStyleLbl="parChTrans1D1" presStyleIdx="0" presStyleCnt="8"/>
      <dgm:spPr/>
    </dgm:pt>
    <dgm:pt modelId="{153A6360-E666-4B71-B83E-17789ADD8F2E}" type="pres">
      <dgm:prSet presAssocID="{DFDCE28C-AA65-4652-BCEA-87A84C782242}" presName="bottomArc1" presStyleLbl="parChTrans1D1" presStyleIdx="1" presStyleCnt="8"/>
      <dgm:spPr/>
    </dgm:pt>
    <dgm:pt modelId="{B891E9A8-AF3A-4616-BA3B-AC8D271D8420}" type="pres">
      <dgm:prSet presAssocID="{DFDCE28C-AA65-4652-BCEA-87A84C782242}" presName="topConnNode1" presStyleLbl="node1" presStyleIdx="0" presStyleCnt="0"/>
      <dgm:spPr/>
    </dgm:pt>
    <dgm:pt modelId="{14BEB9AD-48D9-447F-A4F1-B404D0FFCC8B}" type="pres">
      <dgm:prSet presAssocID="{DFDCE28C-AA65-4652-BCEA-87A84C782242}" presName="hierChild2" presStyleCnt="0"/>
      <dgm:spPr/>
    </dgm:pt>
    <dgm:pt modelId="{EFDC02FB-175D-4F60-A74C-3FF6E5B813E0}" type="pres">
      <dgm:prSet presAssocID="{B39F11D6-97D3-4397-AE12-E865842A69E7}" presName="Name28" presStyleLbl="parChTrans1D2" presStyleIdx="0" presStyleCnt="3"/>
      <dgm:spPr/>
    </dgm:pt>
    <dgm:pt modelId="{B3EA1919-C7FA-4357-AFBF-5844CEA9EC68}" type="pres">
      <dgm:prSet presAssocID="{C411247D-A230-4E68-A087-25795D3C3ED8}" presName="hierRoot2" presStyleCnt="0">
        <dgm:presLayoutVars>
          <dgm:hierBranch val="init"/>
        </dgm:presLayoutVars>
      </dgm:prSet>
      <dgm:spPr/>
    </dgm:pt>
    <dgm:pt modelId="{69863D44-75AE-4EDA-9393-88C74112EA43}" type="pres">
      <dgm:prSet presAssocID="{C411247D-A230-4E68-A087-25795D3C3ED8}" presName="rootComposite2" presStyleCnt="0"/>
      <dgm:spPr/>
    </dgm:pt>
    <dgm:pt modelId="{B5010180-358C-4C44-B97B-1286DC82C0AF}" type="pres">
      <dgm:prSet presAssocID="{C411247D-A230-4E68-A087-25795D3C3ED8}" presName="rootText2" presStyleLbl="alignAcc1" presStyleIdx="0" presStyleCnt="0">
        <dgm:presLayoutVars>
          <dgm:chPref val="3"/>
        </dgm:presLayoutVars>
      </dgm:prSet>
      <dgm:spPr/>
    </dgm:pt>
    <dgm:pt modelId="{16FBD06A-315B-4EA1-9D96-C8EC297F9FA2}" type="pres">
      <dgm:prSet presAssocID="{C411247D-A230-4E68-A087-25795D3C3ED8}" presName="topArc2" presStyleLbl="parChTrans1D1" presStyleIdx="2" presStyleCnt="8"/>
      <dgm:spPr/>
    </dgm:pt>
    <dgm:pt modelId="{20297951-0706-4E3C-BA88-3D4D102F1549}" type="pres">
      <dgm:prSet presAssocID="{C411247D-A230-4E68-A087-25795D3C3ED8}" presName="bottomArc2" presStyleLbl="parChTrans1D1" presStyleIdx="3" presStyleCnt="8"/>
      <dgm:spPr/>
    </dgm:pt>
    <dgm:pt modelId="{C5E99109-FBBD-4773-9578-A92C6874D715}" type="pres">
      <dgm:prSet presAssocID="{C411247D-A230-4E68-A087-25795D3C3ED8}" presName="topConnNode2" presStyleLbl="node2" presStyleIdx="0" presStyleCnt="0"/>
      <dgm:spPr/>
    </dgm:pt>
    <dgm:pt modelId="{3C3B59E9-5C6F-4C65-A7C9-C3778DBD7DE6}" type="pres">
      <dgm:prSet presAssocID="{C411247D-A230-4E68-A087-25795D3C3ED8}" presName="hierChild4" presStyleCnt="0"/>
      <dgm:spPr/>
    </dgm:pt>
    <dgm:pt modelId="{D5AC2533-3A59-4619-8A1C-54D7D95BEE0E}" type="pres">
      <dgm:prSet presAssocID="{C411247D-A230-4E68-A087-25795D3C3ED8}" presName="hierChild5" presStyleCnt="0"/>
      <dgm:spPr/>
    </dgm:pt>
    <dgm:pt modelId="{E497B175-A7EA-44B6-B04D-9E80519BBC78}" type="pres">
      <dgm:prSet presAssocID="{0D034E36-E6C8-4A0A-86EE-6D06FAD1B397}" presName="Name28" presStyleLbl="parChTrans1D2" presStyleIdx="1" presStyleCnt="3"/>
      <dgm:spPr/>
    </dgm:pt>
    <dgm:pt modelId="{F8CC49AE-9E34-4A30-BEFD-D6C4D888F095}" type="pres">
      <dgm:prSet presAssocID="{8503CE06-9AC5-46AA-ADC3-C56B6C454419}" presName="hierRoot2" presStyleCnt="0">
        <dgm:presLayoutVars>
          <dgm:hierBranch val="init"/>
        </dgm:presLayoutVars>
      </dgm:prSet>
      <dgm:spPr/>
    </dgm:pt>
    <dgm:pt modelId="{CC51A27C-0C4A-4888-828F-79B260A978DF}" type="pres">
      <dgm:prSet presAssocID="{8503CE06-9AC5-46AA-ADC3-C56B6C454419}" presName="rootComposite2" presStyleCnt="0"/>
      <dgm:spPr/>
    </dgm:pt>
    <dgm:pt modelId="{1AC97EBC-F265-4E22-BC13-89E2E5483FD5}" type="pres">
      <dgm:prSet presAssocID="{8503CE06-9AC5-46AA-ADC3-C56B6C454419}" presName="rootText2" presStyleLbl="alignAcc1" presStyleIdx="0" presStyleCnt="0">
        <dgm:presLayoutVars>
          <dgm:chPref val="3"/>
        </dgm:presLayoutVars>
      </dgm:prSet>
      <dgm:spPr/>
    </dgm:pt>
    <dgm:pt modelId="{39AEAF8E-4B67-4653-B31F-6DCED1D02A44}" type="pres">
      <dgm:prSet presAssocID="{8503CE06-9AC5-46AA-ADC3-C56B6C454419}" presName="topArc2" presStyleLbl="parChTrans1D1" presStyleIdx="4" presStyleCnt="8"/>
      <dgm:spPr/>
    </dgm:pt>
    <dgm:pt modelId="{68AA2F23-4AED-475E-BF5D-4DF8AA1A70BB}" type="pres">
      <dgm:prSet presAssocID="{8503CE06-9AC5-46AA-ADC3-C56B6C454419}" presName="bottomArc2" presStyleLbl="parChTrans1D1" presStyleIdx="5" presStyleCnt="8"/>
      <dgm:spPr/>
    </dgm:pt>
    <dgm:pt modelId="{6D564C45-7305-45B8-96FD-AEAECDD0C294}" type="pres">
      <dgm:prSet presAssocID="{8503CE06-9AC5-46AA-ADC3-C56B6C454419}" presName="topConnNode2" presStyleLbl="node2" presStyleIdx="0" presStyleCnt="0"/>
      <dgm:spPr/>
    </dgm:pt>
    <dgm:pt modelId="{C0AD74B6-D1EB-4ECE-BAD8-5722B2B67767}" type="pres">
      <dgm:prSet presAssocID="{8503CE06-9AC5-46AA-ADC3-C56B6C454419}" presName="hierChild4" presStyleCnt="0"/>
      <dgm:spPr/>
    </dgm:pt>
    <dgm:pt modelId="{C863C53D-F1B9-4FA5-9FC8-7A4A9B11C17E}" type="pres">
      <dgm:prSet presAssocID="{8503CE06-9AC5-46AA-ADC3-C56B6C454419}" presName="hierChild5" presStyleCnt="0"/>
      <dgm:spPr/>
    </dgm:pt>
    <dgm:pt modelId="{15B42634-49A0-45F7-B7BC-8FC4F4CE4A07}" type="pres">
      <dgm:prSet presAssocID="{F7229741-EE88-49F8-B3E8-6AF459AABB2E}" presName="Name28" presStyleLbl="parChTrans1D2" presStyleIdx="2" presStyleCnt="3"/>
      <dgm:spPr/>
    </dgm:pt>
    <dgm:pt modelId="{078FF8F2-31D8-4EBB-ABB8-5A00790C6089}" type="pres">
      <dgm:prSet presAssocID="{C185E28A-389B-49F1-BFB8-330CB0BB7E4E}" presName="hierRoot2" presStyleCnt="0">
        <dgm:presLayoutVars>
          <dgm:hierBranch val="init"/>
        </dgm:presLayoutVars>
      </dgm:prSet>
      <dgm:spPr/>
    </dgm:pt>
    <dgm:pt modelId="{7DA80838-6FE6-4D37-B182-CA635F5D4F5F}" type="pres">
      <dgm:prSet presAssocID="{C185E28A-389B-49F1-BFB8-330CB0BB7E4E}" presName="rootComposite2" presStyleCnt="0"/>
      <dgm:spPr/>
    </dgm:pt>
    <dgm:pt modelId="{8DDC7E3D-AC5B-453D-AB07-5FF086213AAC}" type="pres">
      <dgm:prSet presAssocID="{C185E28A-389B-49F1-BFB8-330CB0BB7E4E}" presName="rootText2" presStyleLbl="alignAcc1" presStyleIdx="0" presStyleCnt="0">
        <dgm:presLayoutVars>
          <dgm:chPref val="3"/>
        </dgm:presLayoutVars>
      </dgm:prSet>
      <dgm:spPr/>
    </dgm:pt>
    <dgm:pt modelId="{967F5240-963C-401E-9330-2AAD6E649D90}" type="pres">
      <dgm:prSet presAssocID="{C185E28A-389B-49F1-BFB8-330CB0BB7E4E}" presName="topArc2" presStyleLbl="parChTrans1D1" presStyleIdx="6" presStyleCnt="8"/>
      <dgm:spPr/>
    </dgm:pt>
    <dgm:pt modelId="{DB4B60F0-59FE-46EF-8E08-41C16BC95C2B}" type="pres">
      <dgm:prSet presAssocID="{C185E28A-389B-49F1-BFB8-330CB0BB7E4E}" presName="bottomArc2" presStyleLbl="parChTrans1D1" presStyleIdx="7" presStyleCnt="8"/>
      <dgm:spPr/>
    </dgm:pt>
    <dgm:pt modelId="{DEEE25B5-F8E0-4CF8-8AFD-0C9530BFEE93}" type="pres">
      <dgm:prSet presAssocID="{C185E28A-389B-49F1-BFB8-330CB0BB7E4E}" presName="topConnNode2" presStyleLbl="node2" presStyleIdx="0" presStyleCnt="0"/>
      <dgm:spPr/>
    </dgm:pt>
    <dgm:pt modelId="{3F421617-5289-4ADE-BE22-2510259D0FE0}" type="pres">
      <dgm:prSet presAssocID="{C185E28A-389B-49F1-BFB8-330CB0BB7E4E}" presName="hierChild4" presStyleCnt="0"/>
      <dgm:spPr/>
    </dgm:pt>
    <dgm:pt modelId="{B50E016D-0FE6-4E21-852E-0E70EAF26E7B}" type="pres">
      <dgm:prSet presAssocID="{C185E28A-389B-49F1-BFB8-330CB0BB7E4E}" presName="hierChild5" presStyleCnt="0"/>
      <dgm:spPr/>
    </dgm:pt>
    <dgm:pt modelId="{7E21EEB4-1A24-4505-9A9B-93E786D55F02}" type="pres">
      <dgm:prSet presAssocID="{DFDCE28C-AA65-4652-BCEA-87A84C782242}" presName="hierChild3" presStyleCnt="0"/>
      <dgm:spPr/>
    </dgm:pt>
  </dgm:ptLst>
  <dgm:cxnLst>
    <dgm:cxn modelId="{6BA1B62A-9053-46EF-8582-C220B2494A8C}" type="presOf" srcId="{DFDCE28C-AA65-4652-BCEA-87A84C782242}" destId="{06DC93A2-4CEE-49F2-B0EE-A74BA1907D13}" srcOrd="0" destOrd="0" presId="urn:microsoft.com/office/officeart/2008/layout/HalfCircleOrganizationChart"/>
    <dgm:cxn modelId="{08DBCFF2-70D1-4D7D-8C4A-56D5B51347B7}" srcId="{B67C0FE6-744F-4011-A056-72F45F163D75}" destId="{DFDCE28C-AA65-4652-BCEA-87A84C782242}" srcOrd="0" destOrd="0" parTransId="{55706274-4E82-4567-9A4B-2A0847459261}" sibTransId="{1FE84EB6-9FBD-466A-8A04-255C3A8F3B00}"/>
    <dgm:cxn modelId="{B25C116C-9EEB-487C-8CEA-BE4756227DCA}" type="presOf" srcId="{C411247D-A230-4E68-A087-25795D3C3ED8}" destId="{C5E99109-FBBD-4773-9578-A92C6874D715}" srcOrd="1" destOrd="0" presId="urn:microsoft.com/office/officeart/2008/layout/HalfCircleOrganizationChart"/>
    <dgm:cxn modelId="{61767BD9-3E79-4E24-8771-BAAB95577D82}" type="presOf" srcId="{C185E28A-389B-49F1-BFB8-330CB0BB7E4E}" destId="{DEEE25B5-F8E0-4CF8-8AFD-0C9530BFEE93}" srcOrd="1" destOrd="0" presId="urn:microsoft.com/office/officeart/2008/layout/HalfCircleOrganizationChart"/>
    <dgm:cxn modelId="{518ACE32-DAA5-4F56-A1CA-D22E8260312F}" type="presOf" srcId="{F7229741-EE88-49F8-B3E8-6AF459AABB2E}" destId="{15B42634-49A0-45F7-B7BC-8FC4F4CE4A07}" srcOrd="0" destOrd="0" presId="urn:microsoft.com/office/officeart/2008/layout/HalfCircleOrganizationChart"/>
    <dgm:cxn modelId="{5ED24AD9-BBE0-4E82-8899-DDF60959B689}" srcId="{DFDCE28C-AA65-4652-BCEA-87A84C782242}" destId="{C185E28A-389B-49F1-BFB8-330CB0BB7E4E}" srcOrd="2" destOrd="0" parTransId="{F7229741-EE88-49F8-B3E8-6AF459AABB2E}" sibTransId="{2069B807-DEF8-40C0-BE55-B8D578578819}"/>
    <dgm:cxn modelId="{14FE196F-F857-46D0-ADA3-63F6409D1A9C}" srcId="{DFDCE28C-AA65-4652-BCEA-87A84C782242}" destId="{C411247D-A230-4E68-A087-25795D3C3ED8}" srcOrd="0" destOrd="0" parTransId="{B39F11D6-97D3-4397-AE12-E865842A69E7}" sibTransId="{EF5F3EB7-2CCE-4A68-8373-1D031130BBCA}"/>
    <dgm:cxn modelId="{4F3650CF-15AE-4094-9C2E-0559071C1956}" type="presOf" srcId="{B67C0FE6-744F-4011-A056-72F45F163D75}" destId="{F0D16C08-43D4-44EC-BD48-277ACF15D307}" srcOrd="0" destOrd="0" presId="urn:microsoft.com/office/officeart/2008/layout/HalfCircleOrganizationChart"/>
    <dgm:cxn modelId="{27EDDA16-F9E7-4D88-8F9E-ED81EAA4D45A}" type="presOf" srcId="{8503CE06-9AC5-46AA-ADC3-C56B6C454419}" destId="{1AC97EBC-F265-4E22-BC13-89E2E5483FD5}" srcOrd="0" destOrd="0" presId="urn:microsoft.com/office/officeart/2008/layout/HalfCircleOrganizationChart"/>
    <dgm:cxn modelId="{BB3D2DBB-60FC-45AA-9921-BB0826E06FAC}" srcId="{DFDCE28C-AA65-4652-BCEA-87A84C782242}" destId="{8503CE06-9AC5-46AA-ADC3-C56B6C454419}" srcOrd="1" destOrd="0" parTransId="{0D034E36-E6C8-4A0A-86EE-6D06FAD1B397}" sibTransId="{D0B682EB-6B38-478D-A378-795E77CFE035}"/>
    <dgm:cxn modelId="{CDC3DDE6-18C9-45C4-B457-752B5F3FACEB}" type="presOf" srcId="{C411247D-A230-4E68-A087-25795D3C3ED8}" destId="{B5010180-358C-4C44-B97B-1286DC82C0AF}" srcOrd="0" destOrd="0" presId="urn:microsoft.com/office/officeart/2008/layout/HalfCircleOrganizationChart"/>
    <dgm:cxn modelId="{8DADD72D-BCC6-43BC-930A-650939F928D9}" type="presOf" srcId="{B39F11D6-97D3-4397-AE12-E865842A69E7}" destId="{EFDC02FB-175D-4F60-A74C-3FF6E5B813E0}" srcOrd="0" destOrd="0" presId="urn:microsoft.com/office/officeart/2008/layout/HalfCircleOrganizationChart"/>
    <dgm:cxn modelId="{2F4C73B0-1BB8-437C-87E1-17E6128DB2DD}" type="presOf" srcId="{C185E28A-389B-49F1-BFB8-330CB0BB7E4E}" destId="{8DDC7E3D-AC5B-453D-AB07-5FF086213AAC}" srcOrd="0" destOrd="0" presId="urn:microsoft.com/office/officeart/2008/layout/HalfCircleOrganizationChart"/>
    <dgm:cxn modelId="{4F7D5BDA-EF6A-46A3-BFB6-2789A0A2D196}" type="presOf" srcId="{8503CE06-9AC5-46AA-ADC3-C56B6C454419}" destId="{6D564C45-7305-45B8-96FD-AEAECDD0C294}" srcOrd="1" destOrd="0" presId="urn:microsoft.com/office/officeart/2008/layout/HalfCircleOrganizationChart"/>
    <dgm:cxn modelId="{055C9E20-9D8F-4F02-9FFA-2884F36A245D}" type="presOf" srcId="{DFDCE28C-AA65-4652-BCEA-87A84C782242}" destId="{B891E9A8-AF3A-4616-BA3B-AC8D271D8420}" srcOrd="1" destOrd="0" presId="urn:microsoft.com/office/officeart/2008/layout/HalfCircleOrganizationChart"/>
    <dgm:cxn modelId="{65BA88AC-AB9C-42FD-ACDE-FDE40B870EA8}" type="presOf" srcId="{0D034E36-E6C8-4A0A-86EE-6D06FAD1B397}" destId="{E497B175-A7EA-44B6-B04D-9E80519BBC78}" srcOrd="0" destOrd="0" presId="urn:microsoft.com/office/officeart/2008/layout/HalfCircleOrganizationChart"/>
    <dgm:cxn modelId="{E889C642-088D-47C5-B2A2-76ECDDEED6A1}" type="presParOf" srcId="{F0D16C08-43D4-44EC-BD48-277ACF15D307}" destId="{4E8ACA7F-2BA9-4BFB-A0E5-AAB0C10A4548}" srcOrd="0" destOrd="0" presId="urn:microsoft.com/office/officeart/2008/layout/HalfCircleOrganizationChart"/>
    <dgm:cxn modelId="{205F6671-A55C-4705-A322-257463A6307D}" type="presParOf" srcId="{4E8ACA7F-2BA9-4BFB-A0E5-AAB0C10A4548}" destId="{68D02288-6FD8-4690-B11F-A69C114D2BA8}" srcOrd="0" destOrd="0" presId="urn:microsoft.com/office/officeart/2008/layout/HalfCircleOrganizationChart"/>
    <dgm:cxn modelId="{809FB421-DCEF-4B4E-9217-1C63DD53458E}" type="presParOf" srcId="{68D02288-6FD8-4690-B11F-A69C114D2BA8}" destId="{06DC93A2-4CEE-49F2-B0EE-A74BA1907D13}" srcOrd="0" destOrd="0" presId="urn:microsoft.com/office/officeart/2008/layout/HalfCircleOrganizationChart"/>
    <dgm:cxn modelId="{121D6BB2-C798-4579-96F2-7E0CBAC13C27}" type="presParOf" srcId="{68D02288-6FD8-4690-B11F-A69C114D2BA8}" destId="{131FADAB-A97F-4792-BBF2-E640193AD524}" srcOrd="1" destOrd="0" presId="urn:microsoft.com/office/officeart/2008/layout/HalfCircleOrganizationChart"/>
    <dgm:cxn modelId="{FF9AB40C-B05B-4171-9369-456A7938D687}" type="presParOf" srcId="{68D02288-6FD8-4690-B11F-A69C114D2BA8}" destId="{153A6360-E666-4B71-B83E-17789ADD8F2E}" srcOrd="2" destOrd="0" presId="urn:microsoft.com/office/officeart/2008/layout/HalfCircleOrganizationChart"/>
    <dgm:cxn modelId="{2B09F3D4-6E0A-4EB1-ABFE-A25FFD2E5229}" type="presParOf" srcId="{68D02288-6FD8-4690-B11F-A69C114D2BA8}" destId="{B891E9A8-AF3A-4616-BA3B-AC8D271D8420}" srcOrd="3" destOrd="0" presId="urn:microsoft.com/office/officeart/2008/layout/HalfCircleOrganizationChart"/>
    <dgm:cxn modelId="{B00AF03F-1323-4635-9C62-EB89224ED99A}" type="presParOf" srcId="{4E8ACA7F-2BA9-4BFB-A0E5-AAB0C10A4548}" destId="{14BEB9AD-48D9-447F-A4F1-B404D0FFCC8B}" srcOrd="1" destOrd="0" presId="urn:microsoft.com/office/officeart/2008/layout/HalfCircleOrganizationChart"/>
    <dgm:cxn modelId="{ED4FB0F9-02C0-4479-8D28-04204785E558}" type="presParOf" srcId="{14BEB9AD-48D9-447F-A4F1-B404D0FFCC8B}" destId="{EFDC02FB-175D-4F60-A74C-3FF6E5B813E0}" srcOrd="0" destOrd="0" presId="urn:microsoft.com/office/officeart/2008/layout/HalfCircleOrganizationChart"/>
    <dgm:cxn modelId="{5AE6D66F-CA04-49A0-8CC0-9AA1496A2C9D}" type="presParOf" srcId="{14BEB9AD-48D9-447F-A4F1-B404D0FFCC8B}" destId="{B3EA1919-C7FA-4357-AFBF-5844CEA9EC68}" srcOrd="1" destOrd="0" presId="urn:microsoft.com/office/officeart/2008/layout/HalfCircleOrganizationChart"/>
    <dgm:cxn modelId="{C3A4A92F-0AD8-4181-B13B-C75AA932CAB2}" type="presParOf" srcId="{B3EA1919-C7FA-4357-AFBF-5844CEA9EC68}" destId="{69863D44-75AE-4EDA-9393-88C74112EA43}" srcOrd="0" destOrd="0" presId="urn:microsoft.com/office/officeart/2008/layout/HalfCircleOrganizationChart"/>
    <dgm:cxn modelId="{EC43DC65-11DE-4BC3-8996-C424AC7A1EC1}" type="presParOf" srcId="{69863D44-75AE-4EDA-9393-88C74112EA43}" destId="{B5010180-358C-4C44-B97B-1286DC82C0AF}" srcOrd="0" destOrd="0" presId="urn:microsoft.com/office/officeart/2008/layout/HalfCircleOrganizationChart"/>
    <dgm:cxn modelId="{7D4C89C3-0407-4F83-9340-00F40FD7D1E8}" type="presParOf" srcId="{69863D44-75AE-4EDA-9393-88C74112EA43}" destId="{16FBD06A-315B-4EA1-9D96-C8EC297F9FA2}" srcOrd="1" destOrd="0" presId="urn:microsoft.com/office/officeart/2008/layout/HalfCircleOrganizationChart"/>
    <dgm:cxn modelId="{2B94BF2A-FF5C-446D-BB99-2E27415A4A68}" type="presParOf" srcId="{69863D44-75AE-4EDA-9393-88C74112EA43}" destId="{20297951-0706-4E3C-BA88-3D4D102F1549}" srcOrd="2" destOrd="0" presId="urn:microsoft.com/office/officeart/2008/layout/HalfCircleOrganizationChart"/>
    <dgm:cxn modelId="{E3D6599E-9874-480C-8D73-10B5D5B7397F}" type="presParOf" srcId="{69863D44-75AE-4EDA-9393-88C74112EA43}" destId="{C5E99109-FBBD-4773-9578-A92C6874D715}" srcOrd="3" destOrd="0" presId="urn:microsoft.com/office/officeart/2008/layout/HalfCircleOrganizationChart"/>
    <dgm:cxn modelId="{857788D9-0ECC-4931-BD49-8989E8B6C761}" type="presParOf" srcId="{B3EA1919-C7FA-4357-AFBF-5844CEA9EC68}" destId="{3C3B59E9-5C6F-4C65-A7C9-C3778DBD7DE6}" srcOrd="1" destOrd="0" presId="urn:microsoft.com/office/officeart/2008/layout/HalfCircleOrganizationChart"/>
    <dgm:cxn modelId="{920C5FF7-1051-4BA8-93C8-22E44A5E78A0}" type="presParOf" srcId="{B3EA1919-C7FA-4357-AFBF-5844CEA9EC68}" destId="{D5AC2533-3A59-4619-8A1C-54D7D95BEE0E}" srcOrd="2" destOrd="0" presId="urn:microsoft.com/office/officeart/2008/layout/HalfCircleOrganizationChart"/>
    <dgm:cxn modelId="{1375522C-4C55-4A59-B990-9E6BCE4CAF61}" type="presParOf" srcId="{14BEB9AD-48D9-447F-A4F1-B404D0FFCC8B}" destId="{E497B175-A7EA-44B6-B04D-9E80519BBC78}" srcOrd="2" destOrd="0" presId="urn:microsoft.com/office/officeart/2008/layout/HalfCircleOrganizationChart"/>
    <dgm:cxn modelId="{B1E608A0-41AB-431F-BB06-105807A91DB4}" type="presParOf" srcId="{14BEB9AD-48D9-447F-A4F1-B404D0FFCC8B}" destId="{F8CC49AE-9E34-4A30-BEFD-D6C4D888F095}" srcOrd="3" destOrd="0" presId="urn:microsoft.com/office/officeart/2008/layout/HalfCircleOrganizationChart"/>
    <dgm:cxn modelId="{85EBBD83-A042-4DEB-8D30-FDFD7DB2A217}" type="presParOf" srcId="{F8CC49AE-9E34-4A30-BEFD-D6C4D888F095}" destId="{CC51A27C-0C4A-4888-828F-79B260A978DF}" srcOrd="0" destOrd="0" presId="urn:microsoft.com/office/officeart/2008/layout/HalfCircleOrganizationChart"/>
    <dgm:cxn modelId="{4F0F9B8E-F387-4384-8370-A66EBDF1DD1F}" type="presParOf" srcId="{CC51A27C-0C4A-4888-828F-79B260A978DF}" destId="{1AC97EBC-F265-4E22-BC13-89E2E5483FD5}" srcOrd="0" destOrd="0" presId="urn:microsoft.com/office/officeart/2008/layout/HalfCircleOrganizationChart"/>
    <dgm:cxn modelId="{9B5928FE-E116-41FF-A999-336F8E34F122}" type="presParOf" srcId="{CC51A27C-0C4A-4888-828F-79B260A978DF}" destId="{39AEAF8E-4B67-4653-B31F-6DCED1D02A44}" srcOrd="1" destOrd="0" presId="urn:microsoft.com/office/officeart/2008/layout/HalfCircleOrganizationChart"/>
    <dgm:cxn modelId="{AD880BBC-D915-4A2D-B9E8-D82C9E5A4100}" type="presParOf" srcId="{CC51A27C-0C4A-4888-828F-79B260A978DF}" destId="{68AA2F23-4AED-475E-BF5D-4DF8AA1A70BB}" srcOrd="2" destOrd="0" presId="urn:microsoft.com/office/officeart/2008/layout/HalfCircleOrganizationChart"/>
    <dgm:cxn modelId="{91C27D6D-C468-410C-961E-B8D35BF16632}" type="presParOf" srcId="{CC51A27C-0C4A-4888-828F-79B260A978DF}" destId="{6D564C45-7305-45B8-96FD-AEAECDD0C294}" srcOrd="3" destOrd="0" presId="urn:microsoft.com/office/officeart/2008/layout/HalfCircleOrganizationChart"/>
    <dgm:cxn modelId="{AECBAA8D-CCB5-4B76-82B6-032A0B2A26EB}" type="presParOf" srcId="{F8CC49AE-9E34-4A30-BEFD-D6C4D888F095}" destId="{C0AD74B6-D1EB-4ECE-BAD8-5722B2B67767}" srcOrd="1" destOrd="0" presId="urn:microsoft.com/office/officeart/2008/layout/HalfCircleOrganizationChart"/>
    <dgm:cxn modelId="{FD18C7CC-3D9C-4DDF-BCCB-DCF463746A57}" type="presParOf" srcId="{F8CC49AE-9E34-4A30-BEFD-D6C4D888F095}" destId="{C863C53D-F1B9-4FA5-9FC8-7A4A9B11C17E}" srcOrd="2" destOrd="0" presId="urn:microsoft.com/office/officeart/2008/layout/HalfCircleOrganizationChart"/>
    <dgm:cxn modelId="{4A898695-986E-489D-9992-5479CB2EF857}" type="presParOf" srcId="{14BEB9AD-48D9-447F-A4F1-B404D0FFCC8B}" destId="{15B42634-49A0-45F7-B7BC-8FC4F4CE4A07}" srcOrd="4" destOrd="0" presId="urn:microsoft.com/office/officeart/2008/layout/HalfCircleOrganizationChart"/>
    <dgm:cxn modelId="{BAC64B16-2008-46DA-855A-35CFE0C3C5AC}" type="presParOf" srcId="{14BEB9AD-48D9-447F-A4F1-B404D0FFCC8B}" destId="{078FF8F2-31D8-4EBB-ABB8-5A00790C6089}" srcOrd="5" destOrd="0" presId="urn:microsoft.com/office/officeart/2008/layout/HalfCircleOrganizationChart"/>
    <dgm:cxn modelId="{670885CF-65D2-432A-A35C-2AECFF0FBFB0}" type="presParOf" srcId="{078FF8F2-31D8-4EBB-ABB8-5A00790C6089}" destId="{7DA80838-6FE6-4D37-B182-CA635F5D4F5F}" srcOrd="0" destOrd="0" presId="urn:microsoft.com/office/officeart/2008/layout/HalfCircleOrganizationChart"/>
    <dgm:cxn modelId="{589017E4-A077-4061-8CC8-EB6434FBD76E}" type="presParOf" srcId="{7DA80838-6FE6-4D37-B182-CA635F5D4F5F}" destId="{8DDC7E3D-AC5B-453D-AB07-5FF086213AAC}" srcOrd="0" destOrd="0" presId="urn:microsoft.com/office/officeart/2008/layout/HalfCircleOrganizationChart"/>
    <dgm:cxn modelId="{EF6F9D28-BA25-4986-9B26-FE334522E79C}" type="presParOf" srcId="{7DA80838-6FE6-4D37-B182-CA635F5D4F5F}" destId="{967F5240-963C-401E-9330-2AAD6E649D90}" srcOrd="1" destOrd="0" presId="urn:microsoft.com/office/officeart/2008/layout/HalfCircleOrganizationChart"/>
    <dgm:cxn modelId="{A7578FEC-02D4-43E5-A8E5-0D9F9B39D2CB}" type="presParOf" srcId="{7DA80838-6FE6-4D37-B182-CA635F5D4F5F}" destId="{DB4B60F0-59FE-46EF-8E08-41C16BC95C2B}" srcOrd="2" destOrd="0" presId="urn:microsoft.com/office/officeart/2008/layout/HalfCircleOrganizationChart"/>
    <dgm:cxn modelId="{2E71B7BE-D31E-4851-A041-57FEABBB958A}" type="presParOf" srcId="{7DA80838-6FE6-4D37-B182-CA635F5D4F5F}" destId="{DEEE25B5-F8E0-4CF8-8AFD-0C9530BFEE93}" srcOrd="3" destOrd="0" presId="urn:microsoft.com/office/officeart/2008/layout/HalfCircleOrganizationChart"/>
    <dgm:cxn modelId="{A3D497AD-E49D-4B90-AAD0-7AB9ECE7BEEA}" type="presParOf" srcId="{078FF8F2-31D8-4EBB-ABB8-5A00790C6089}" destId="{3F421617-5289-4ADE-BE22-2510259D0FE0}" srcOrd="1" destOrd="0" presId="urn:microsoft.com/office/officeart/2008/layout/HalfCircleOrganizationChart"/>
    <dgm:cxn modelId="{C6539DA5-98C6-4360-98C8-DC8F75BE4F9A}" type="presParOf" srcId="{078FF8F2-31D8-4EBB-ABB8-5A00790C6089}" destId="{B50E016D-0FE6-4E21-852E-0E70EAF26E7B}" srcOrd="2" destOrd="0" presId="urn:microsoft.com/office/officeart/2008/layout/HalfCircleOrganizationChart"/>
    <dgm:cxn modelId="{280BCD9D-9C87-4A8F-B2CB-C379D550C51E}" type="presParOf" srcId="{4E8ACA7F-2BA9-4BFB-A0E5-AAB0C10A4548}" destId="{7E21EEB4-1A24-4505-9A9B-93E786D55F0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69F12-C0BE-4AAF-A1D5-2704C5B56F40}" type="doc">
      <dgm:prSet loTypeId="urn:microsoft.com/office/officeart/2011/layout/Circle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0C55E7F-8C76-46DE-B21C-0E71349641E5}">
      <dgm:prSet phldrT="[Texto]"/>
      <dgm:spPr/>
      <dgm:t>
        <a:bodyPr/>
        <a:lstStyle/>
        <a:p>
          <a:r>
            <a:rPr lang="pt-BR" dirty="0" smtClean="0"/>
            <a:t>O que acontece antes do usuário ter opções de escolha (evento interno)</a:t>
          </a:r>
          <a:endParaRPr lang="pt-BR" dirty="0"/>
        </a:p>
      </dgm:t>
    </dgm:pt>
    <dgm:pt modelId="{392F3B3D-FCF4-40A2-84A6-993C43DAB435}" type="parTrans" cxnId="{A82A07BC-7C95-47F6-9B8D-B202AB9219F2}">
      <dgm:prSet/>
      <dgm:spPr/>
      <dgm:t>
        <a:bodyPr/>
        <a:lstStyle/>
        <a:p>
          <a:endParaRPr lang="pt-BR"/>
        </a:p>
      </dgm:t>
    </dgm:pt>
    <dgm:pt modelId="{1F6C05FB-459D-4BC2-A791-6F2A7959F11C}" type="sibTrans" cxnId="{A82A07BC-7C95-47F6-9B8D-B202AB9219F2}">
      <dgm:prSet/>
      <dgm:spPr/>
      <dgm:t>
        <a:bodyPr/>
        <a:lstStyle/>
        <a:p>
          <a:endParaRPr lang="pt-BR"/>
        </a:p>
      </dgm:t>
    </dgm:pt>
    <dgm:pt modelId="{459181F2-B4D9-4803-851E-8D40D85F3EE6}">
      <dgm:prSet phldrT="[Texto]"/>
      <dgm:spPr/>
      <dgm:t>
        <a:bodyPr/>
        <a:lstStyle/>
        <a:p>
          <a:r>
            <a:rPr lang="pt-BR" dirty="0" smtClean="0"/>
            <a:t>Qual as possibilidades de escolha dadas ao usuário (evento externo)</a:t>
          </a:r>
          <a:endParaRPr lang="pt-BR" dirty="0"/>
        </a:p>
      </dgm:t>
    </dgm:pt>
    <dgm:pt modelId="{4E82BD04-B62D-4081-8EED-566B255F5523}" type="parTrans" cxnId="{5D1DE52B-8CDB-49C0-B4E1-95FA8532A2BA}">
      <dgm:prSet/>
      <dgm:spPr/>
      <dgm:t>
        <a:bodyPr/>
        <a:lstStyle/>
        <a:p>
          <a:endParaRPr lang="pt-BR"/>
        </a:p>
      </dgm:t>
    </dgm:pt>
    <dgm:pt modelId="{11A42C54-2405-4A22-85A3-08A8E297AB88}" type="sibTrans" cxnId="{5D1DE52B-8CDB-49C0-B4E1-95FA8532A2BA}">
      <dgm:prSet/>
      <dgm:spPr/>
      <dgm:t>
        <a:bodyPr/>
        <a:lstStyle/>
        <a:p>
          <a:endParaRPr lang="pt-BR"/>
        </a:p>
      </dgm:t>
    </dgm:pt>
    <dgm:pt modelId="{C41DE2CA-BA59-4BFA-B8E6-E3C04FD84C15}">
      <dgm:prSet phldrT="[Texto]"/>
      <dgm:spPr/>
      <dgm:t>
        <a:bodyPr/>
        <a:lstStyle/>
        <a:p>
          <a:r>
            <a:rPr lang="pt-BR" dirty="0" smtClean="0"/>
            <a:t>Como o usuário faz esta escolha? (evento interno)</a:t>
          </a:r>
          <a:endParaRPr lang="pt-BR" dirty="0"/>
        </a:p>
      </dgm:t>
    </dgm:pt>
    <dgm:pt modelId="{98AF4066-C3C4-47E9-81CF-A839C47B9D27}" type="parTrans" cxnId="{2AAE3466-32C2-41E2-BE05-F34EC91F9C30}">
      <dgm:prSet/>
      <dgm:spPr/>
      <dgm:t>
        <a:bodyPr/>
        <a:lstStyle/>
        <a:p>
          <a:endParaRPr lang="pt-BR"/>
        </a:p>
      </dgm:t>
    </dgm:pt>
    <dgm:pt modelId="{FB4AF883-9A93-4270-8AC4-A8B395CC6E99}" type="sibTrans" cxnId="{2AAE3466-32C2-41E2-BE05-F34EC91F9C30}">
      <dgm:prSet/>
      <dgm:spPr/>
      <dgm:t>
        <a:bodyPr/>
        <a:lstStyle/>
        <a:p>
          <a:endParaRPr lang="pt-BR"/>
        </a:p>
      </dgm:t>
    </dgm:pt>
    <dgm:pt modelId="{29B8D94F-8E16-4CF5-9F02-951A9B2EAAC7}">
      <dgm:prSet/>
      <dgm:spPr/>
      <dgm:t>
        <a:bodyPr/>
        <a:lstStyle/>
        <a:p>
          <a:r>
            <a:rPr lang="pt-BR" dirty="0" smtClean="0"/>
            <a:t>Qual o resultado da escolha? Como isto afetará as decisões futuras? (evento interno)</a:t>
          </a:r>
          <a:endParaRPr lang="pt-BR" dirty="0"/>
        </a:p>
      </dgm:t>
    </dgm:pt>
    <dgm:pt modelId="{DD414FA4-520A-4FAF-8949-2F4F6AE77682}" type="parTrans" cxnId="{448A0376-F189-4E5C-A254-A86A285CE748}">
      <dgm:prSet/>
      <dgm:spPr/>
      <dgm:t>
        <a:bodyPr/>
        <a:lstStyle/>
        <a:p>
          <a:endParaRPr lang="pt-BR"/>
        </a:p>
      </dgm:t>
    </dgm:pt>
    <dgm:pt modelId="{BB4BC056-D002-40BD-B85C-BAB716652024}" type="sibTrans" cxnId="{448A0376-F189-4E5C-A254-A86A285CE748}">
      <dgm:prSet/>
      <dgm:spPr/>
      <dgm:t>
        <a:bodyPr/>
        <a:lstStyle/>
        <a:p>
          <a:endParaRPr lang="pt-BR"/>
        </a:p>
      </dgm:t>
    </dgm:pt>
    <dgm:pt modelId="{42ED21ED-85E2-41B2-A4CA-CBC290742EDB}">
      <dgm:prSet/>
      <dgm:spPr/>
      <dgm:t>
        <a:bodyPr/>
        <a:lstStyle/>
        <a:p>
          <a:r>
            <a:rPr lang="pt-BR" dirty="0" smtClean="0"/>
            <a:t>Como o resultado da escolha é apresentada ao usuário? (evento externo)</a:t>
          </a:r>
          <a:endParaRPr lang="pt-BR" dirty="0"/>
        </a:p>
      </dgm:t>
    </dgm:pt>
    <dgm:pt modelId="{E4D6C66A-0EA2-48D5-BBED-FC4A073A889B}" type="parTrans" cxnId="{5F01D089-45DA-4153-9FD9-985565820958}">
      <dgm:prSet/>
      <dgm:spPr/>
      <dgm:t>
        <a:bodyPr/>
        <a:lstStyle/>
        <a:p>
          <a:endParaRPr lang="pt-BR"/>
        </a:p>
      </dgm:t>
    </dgm:pt>
    <dgm:pt modelId="{0DDAE51F-758E-4EE8-95AA-86E83850EEC9}" type="sibTrans" cxnId="{5F01D089-45DA-4153-9FD9-985565820958}">
      <dgm:prSet/>
      <dgm:spPr/>
      <dgm:t>
        <a:bodyPr/>
        <a:lstStyle/>
        <a:p>
          <a:endParaRPr lang="pt-BR"/>
        </a:p>
      </dgm:t>
    </dgm:pt>
    <dgm:pt modelId="{51A3DE99-DB6B-46B2-B269-C17F349B4C24}" type="pres">
      <dgm:prSet presAssocID="{FC769F12-C0BE-4AAF-A1D5-2704C5B56F40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309DBBB2-F540-49B2-AC24-ED7D1AF1C9F2}" type="pres">
      <dgm:prSet presAssocID="{42ED21ED-85E2-41B2-A4CA-CBC290742EDB}" presName="Accent5" presStyleCnt="0"/>
      <dgm:spPr/>
    </dgm:pt>
    <dgm:pt modelId="{CD559DBD-8BAC-4A0C-804B-11D575CB4A17}" type="pres">
      <dgm:prSet presAssocID="{42ED21ED-85E2-41B2-A4CA-CBC290742EDB}" presName="Accent" presStyleLbl="node1" presStyleIdx="0" presStyleCnt="5"/>
      <dgm:spPr/>
    </dgm:pt>
    <dgm:pt modelId="{C11D8098-2992-43DF-9EBB-2AB318B9F16A}" type="pres">
      <dgm:prSet presAssocID="{42ED21ED-85E2-41B2-A4CA-CBC290742EDB}" presName="ParentBackground5" presStyleCnt="0"/>
      <dgm:spPr/>
    </dgm:pt>
    <dgm:pt modelId="{12D66948-CDF5-4E94-9217-48D00F04925E}" type="pres">
      <dgm:prSet presAssocID="{42ED21ED-85E2-41B2-A4CA-CBC290742EDB}" presName="ParentBackground" presStyleLbl="fgAcc1" presStyleIdx="0" presStyleCnt="5"/>
      <dgm:spPr/>
      <dgm:t>
        <a:bodyPr/>
        <a:lstStyle/>
        <a:p>
          <a:endParaRPr lang="pt-BR"/>
        </a:p>
      </dgm:t>
    </dgm:pt>
    <dgm:pt modelId="{F95532DF-C30A-433A-A394-11E8B7301E5E}" type="pres">
      <dgm:prSet presAssocID="{42ED21ED-85E2-41B2-A4CA-CBC290742EDB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0B45C5-61A2-47DD-9F55-2701F34A69D6}" type="pres">
      <dgm:prSet presAssocID="{29B8D94F-8E16-4CF5-9F02-951A9B2EAAC7}" presName="Accent4" presStyleCnt="0"/>
      <dgm:spPr/>
    </dgm:pt>
    <dgm:pt modelId="{B45B4CF7-5CA7-4557-8E46-CA972B42152E}" type="pres">
      <dgm:prSet presAssocID="{29B8D94F-8E16-4CF5-9F02-951A9B2EAAC7}" presName="Accent" presStyleLbl="node1" presStyleIdx="1" presStyleCnt="5"/>
      <dgm:spPr/>
    </dgm:pt>
    <dgm:pt modelId="{5246E71C-AEC8-4DE0-9A95-0ACE996D49D8}" type="pres">
      <dgm:prSet presAssocID="{29B8D94F-8E16-4CF5-9F02-951A9B2EAAC7}" presName="ParentBackground4" presStyleCnt="0"/>
      <dgm:spPr/>
    </dgm:pt>
    <dgm:pt modelId="{3D449BF0-E7E5-496F-9C25-77F9407BC6B4}" type="pres">
      <dgm:prSet presAssocID="{29B8D94F-8E16-4CF5-9F02-951A9B2EAAC7}" presName="ParentBackground" presStyleLbl="fgAcc1" presStyleIdx="1" presStyleCnt="5"/>
      <dgm:spPr/>
      <dgm:t>
        <a:bodyPr/>
        <a:lstStyle/>
        <a:p>
          <a:endParaRPr lang="pt-BR"/>
        </a:p>
      </dgm:t>
    </dgm:pt>
    <dgm:pt modelId="{00E5500C-6A6F-4653-ADD5-D391451498B9}" type="pres">
      <dgm:prSet presAssocID="{29B8D94F-8E16-4CF5-9F02-951A9B2EAAC7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E4FC4D-A39A-430D-B476-CFBD15E1DA53}" type="pres">
      <dgm:prSet presAssocID="{C41DE2CA-BA59-4BFA-B8E6-E3C04FD84C15}" presName="Accent3" presStyleCnt="0"/>
      <dgm:spPr/>
    </dgm:pt>
    <dgm:pt modelId="{D19241C2-3CF4-4D81-A330-9A188047CC3C}" type="pres">
      <dgm:prSet presAssocID="{C41DE2CA-BA59-4BFA-B8E6-E3C04FD84C15}" presName="Accent" presStyleLbl="node1" presStyleIdx="2" presStyleCnt="5"/>
      <dgm:spPr/>
    </dgm:pt>
    <dgm:pt modelId="{41DC4D59-1B06-4167-97FB-D0C0EDD68200}" type="pres">
      <dgm:prSet presAssocID="{C41DE2CA-BA59-4BFA-B8E6-E3C04FD84C15}" presName="ParentBackground3" presStyleCnt="0"/>
      <dgm:spPr/>
    </dgm:pt>
    <dgm:pt modelId="{4E272B76-B6A0-41CB-BC03-1C3DFD3F4723}" type="pres">
      <dgm:prSet presAssocID="{C41DE2CA-BA59-4BFA-B8E6-E3C04FD84C15}" presName="ParentBackground" presStyleLbl="fgAcc1" presStyleIdx="2" presStyleCnt="5"/>
      <dgm:spPr/>
      <dgm:t>
        <a:bodyPr/>
        <a:lstStyle/>
        <a:p>
          <a:endParaRPr lang="pt-BR"/>
        </a:p>
      </dgm:t>
    </dgm:pt>
    <dgm:pt modelId="{FE2D7DC7-8AE8-476A-A5FE-99DC487A0163}" type="pres">
      <dgm:prSet presAssocID="{C41DE2CA-BA59-4BFA-B8E6-E3C04FD84C15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48B8A9-9D24-497D-9346-B4688CF72272}" type="pres">
      <dgm:prSet presAssocID="{459181F2-B4D9-4803-851E-8D40D85F3EE6}" presName="Accent2" presStyleCnt="0"/>
      <dgm:spPr/>
    </dgm:pt>
    <dgm:pt modelId="{F6516BEE-4BD5-40AC-87C4-58435D935155}" type="pres">
      <dgm:prSet presAssocID="{459181F2-B4D9-4803-851E-8D40D85F3EE6}" presName="Accent" presStyleLbl="node1" presStyleIdx="3" presStyleCnt="5"/>
      <dgm:spPr/>
    </dgm:pt>
    <dgm:pt modelId="{6DFCCFC1-6C33-4DA6-8546-A97E337CB9A6}" type="pres">
      <dgm:prSet presAssocID="{459181F2-B4D9-4803-851E-8D40D85F3EE6}" presName="ParentBackground2" presStyleCnt="0"/>
      <dgm:spPr/>
    </dgm:pt>
    <dgm:pt modelId="{7139D4E1-DFE0-4BB4-823D-664DD1ED0B7F}" type="pres">
      <dgm:prSet presAssocID="{459181F2-B4D9-4803-851E-8D40D85F3EE6}" presName="ParentBackground" presStyleLbl="fgAcc1" presStyleIdx="3" presStyleCnt="5"/>
      <dgm:spPr/>
      <dgm:t>
        <a:bodyPr/>
        <a:lstStyle/>
        <a:p>
          <a:endParaRPr lang="pt-BR"/>
        </a:p>
      </dgm:t>
    </dgm:pt>
    <dgm:pt modelId="{924DDB85-BA84-4022-BC23-FEE6F0E24F30}" type="pres">
      <dgm:prSet presAssocID="{459181F2-B4D9-4803-851E-8D40D85F3EE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B3351D-0518-4754-99B9-40ED281884F0}" type="pres">
      <dgm:prSet presAssocID="{20C55E7F-8C76-46DE-B21C-0E71349641E5}" presName="Accent1" presStyleCnt="0"/>
      <dgm:spPr/>
    </dgm:pt>
    <dgm:pt modelId="{04E21E7C-9BB9-4ECE-9ACB-684D3040FB77}" type="pres">
      <dgm:prSet presAssocID="{20C55E7F-8C76-46DE-B21C-0E71349641E5}" presName="Accent" presStyleLbl="node1" presStyleIdx="4" presStyleCnt="5"/>
      <dgm:spPr/>
    </dgm:pt>
    <dgm:pt modelId="{CA6E5590-33EB-415B-B592-5F9A47E4136A}" type="pres">
      <dgm:prSet presAssocID="{20C55E7F-8C76-46DE-B21C-0E71349641E5}" presName="ParentBackground1" presStyleCnt="0"/>
      <dgm:spPr/>
    </dgm:pt>
    <dgm:pt modelId="{8545DD9D-A9DF-4B90-8171-16A16FE7B4BF}" type="pres">
      <dgm:prSet presAssocID="{20C55E7F-8C76-46DE-B21C-0E71349641E5}" presName="ParentBackground" presStyleLbl="fgAcc1" presStyleIdx="4" presStyleCnt="5"/>
      <dgm:spPr/>
      <dgm:t>
        <a:bodyPr/>
        <a:lstStyle/>
        <a:p>
          <a:endParaRPr lang="pt-BR"/>
        </a:p>
      </dgm:t>
    </dgm:pt>
    <dgm:pt modelId="{98CA5F20-099C-4335-A6A2-CA7629C139AD}" type="pres">
      <dgm:prSet presAssocID="{20C55E7F-8C76-46DE-B21C-0E71349641E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3CEF127-7C0A-4E24-8A65-B0E7EFBA486F}" type="presOf" srcId="{29B8D94F-8E16-4CF5-9F02-951A9B2EAAC7}" destId="{00E5500C-6A6F-4653-ADD5-D391451498B9}" srcOrd="1" destOrd="0" presId="urn:microsoft.com/office/officeart/2011/layout/CircleProcess"/>
    <dgm:cxn modelId="{DA4378BD-D246-4D2C-BD6C-93204F088173}" type="presOf" srcId="{459181F2-B4D9-4803-851E-8D40D85F3EE6}" destId="{924DDB85-BA84-4022-BC23-FEE6F0E24F30}" srcOrd="1" destOrd="0" presId="urn:microsoft.com/office/officeart/2011/layout/CircleProcess"/>
    <dgm:cxn modelId="{1538753F-DF84-4900-9D7D-F626E1FDDA6E}" type="presOf" srcId="{42ED21ED-85E2-41B2-A4CA-CBC290742EDB}" destId="{12D66948-CDF5-4E94-9217-48D00F04925E}" srcOrd="0" destOrd="0" presId="urn:microsoft.com/office/officeart/2011/layout/CircleProcess"/>
    <dgm:cxn modelId="{75AADE4F-4E49-4372-84CF-896EFF4D06F3}" type="presOf" srcId="{29B8D94F-8E16-4CF5-9F02-951A9B2EAAC7}" destId="{3D449BF0-E7E5-496F-9C25-77F9407BC6B4}" srcOrd="0" destOrd="0" presId="urn:microsoft.com/office/officeart/2011/layout/CircleProcess"/>
    <dgm:cxn modelId="{8524D8F1-86EB-4CA9-AF06-F224E02C4551}" type="presOf" srcId="{C41DE2CA-BA59-4BFA-B8E6-E3C04FD84C15}" destId="{4E272B76-B6A0-41CB-BC03-1C3DFD3F4723}" srcOrd="0" destOrd="0" presId="urn:microsoft.com/office/officeart/2011/layout/CircleProcess"/>
    <dgm:cxn modelId="{5D1DE52B-8CDB-49C0-B4E1-95FA8532A2BA}" srcId="{FC769F12-C0BE-4AAF-A1D5-2704C5B56F40}" destId="{459181F2-B4D9-4803-851E-8D40D85F3EE6}" srcOrd="1" destOrd="0" parTransId="{4E82BD04-B62D-4081-8EED-566B255F5523}" sibTransId="{11A42C54-2405-4A22-85A3-08A8E297AB88}"/>
    <dgm:cxn modelId="{A13C0F61-AFC9-4B8E-B81F-EF69F25A2AAD}" type="presOf" srcId="{FC769F12-C0BE-4AAF-A1D5-2704C5B56F40}" destId="{51A3DE99-DB6B-46B2-B269-C17F349B4C24}" srcOrd="0" destOrd="0" presId="urn:microsoft.com/office/officeart/2011/layout/CircleProcess"/>
    <dgm:cxn modelId="{5F01D089-45DA-4153-9FD9-985565820958}" srcId="{FC769F12-C0BE-4AAF-A1D5-2704C5B56F40}" destId="{42ED21ED-85E2-41B2-A4CA-CBC290742EDB}" srcOrd="4" destOrd="0" parTransId="{E4D6C66A-0EA2-48D5-BBED-FC4A073A889B}" sibTransId="{0DDAE51F-758E-4EE8-95AA-86E83850EEC9}"/>
    <dgm:cxn modelId="{2AAE3466-32C2-41E2-BE05-F34EC91F9C30}" srcId="{FC769F12-C0BE-4AAF-A1D5-2704C5B56F40}" destId="{C41DE2CA-BA59-4BFA-B8E6-E3C04FD84C15}" srcOrd="2" destOrd="0" parTransId="{98AF4066-C3C4-47E9-81CF-A839C47B9D27}" sibTransId="{FB4AF883-9A93-4270-8AC4-A8B395CC6E99}"/>
    <dgm:cxn modelId="{243C44B3-E0E1-46D2-8513-FF249CE26480}" type="presOf" srcId="{C41DE2CA-BA59-4BFA-B8E6-E3C04FD84C15}" destId="{FE2D7DC7-8AE8-476A-A5FE-99DC487A0163}" srcOrd="1" destOrd="0" presId="urn:microsoft.com/office/officeart/2011/layout/CircleProcess"/>
    <dgm:cxn modelId="{3A1C5B4D-69BB-4341-9331-3C1DF4D89B5C}" type="presOf" srcId="{459181F2-B4D9-4803-851E-8D40D85F3EE6}" destId="{7139D4E1-DFE0-4BB4-823D-664DD1ED0B7F}" srcOrd="0" destOrd="0" presId="urn:microsoft.com/office/officeart/2011/layout/CircleProcess"/>
    <dgm:cxn modelId="{A4769C1A-A593-4DF0-A4A3-5A6AFE039425}" type="presOf" srcId="{20C55E7F-8C76-46DE-B21C-0E71349641E5}" destId="{8545DD9D-A9DF-4B90-8171-16A16FE7B4BF}" srcOrd="0" destOrd="0" presId="urn:microsoft.com/office/officeart/2011/layout/CircleProcess"/>
    <dgm:cxn modelId="{448A0376-F189-4E5C-A254-A86A285CE748}" srcId="{FC769F12-C0BE-4AAF-A1D5-2704C5B56F40}" destId="{29B8D94F-8E16-4CF5-9F02-951A9B2EAAC7}" srcOrd="3" destOrd="0" parTransId="{DD414FA4-520A-4FAF-8949-2F4F6AE77682}" sibTransId="{BB4BC056-D002-40BD-B85C-BAB716652024}"/>
    <dgm:cxn modelId="{F7B897CC-8F63-4128-8F12-599D4616835A}" type="presOf" srcId="{20C55E7F-8C76-46DE-B21C-0E71349641E5}" destId="{98CA5F20-099C-4335-A6A2-CA7629C139AD}" srcOrd="1" destOrd="0" presId="urn:microsoft.com/office/officeart/2011/layout/CircleProcess"/>
    <dgm:cxn modelId="{B4FFC9A6-B8B5-44BC-AEB6-6A92F8D65BF3}" type="presOf" srcId="{42ED21ED-85E2-41B2-A4CA-CBC290742EDB}" destId="{F95532DF-C30A-433A-A394-11E8B7301E5E}" srcOrd="1" destOrd="0" presId="urn:microsoft.com/office/officeart/2011/layout/CircleProcess"/>
    <dgm:cxn modelId="{A82A07BC-7C95-47F6-9B8D-B202AB9219F2}" srcId="{FC769F12-C0BE-4AAF-A1D5-2704C5B56F40}" destId="{20C55E7F-8C76-46DE-B21C-0E71349641E5}" srcOrd="0" destOrd="0" parTransId="{392F3B3D-FCF4-40A2-84A6-993C43DAB435}" sibTransId="{1F6C05FB-459D-4BC2-A791-6F2A7959F11C}"/>
    <dgm:cxn modelId="{E5E19A67-E6B8-497D-8BFD-9F3BA65927C4}" type="presParOf" srcId="{51A3DE99-DB6B-46B2-B269-C17F349B4C24}" destId="{309DBBB2-F540-49B2-AC24-ED7D1AF1C9F2}" srcOrd="0" destOrd="0" presId="urn:microsoft.com/office/officeart/2011/layout/CircleProcess"/>
    <dgm:cxn modelId="{88E72122-5828-4050-B34D-09CB69126ED3}" type="presParOf" srcId="{309DBBB2-F540-49B2-AC24-ED7D1AF1C9F2}" destId="{CD559DBD-8BAC-4A0C-804B-11D575CB4A17}" srcOrd="0" destOrd="0" presId="urn:microsoft.com/office/officeart/2011/layout/CircleProcess"/>
    <dgm:cxn modelId="{B58E478E-4446-4CAA-AC05-109D03C7BCBD}" type="presParOf" srcId="{51A3DE99-DB6B-46B2-B269-C17F349B4C24}" destId="{C11D8098-2992-43DF-9EBB-2AB318B9F16A}" srcOrd="1" destOrd="0" presId="urn:microsoft.com/office/officeart/2011/layout/CircleProcess"/>
    <dgm:cxn modelId="{B75FBF71-0541-4E7E-8AAD-9E8D8A404D56}" type="presParOf" srcId="{C11D8098-2992-43DF-9EBB-2AB318B9F16A}" destId="{12D66948-CDF5-4E94-9217-48D00F04925E}" srcOrd="0" destOrd="0" presId="urn:microsoft.com/office/officeart/2011/layout/CircleProcess"/>
    <dgm:cxn modelId="{B254B695-5490-459C-8144-EEC1E60AB2D0}" type="presParOf" srcId="{51A3DE99-DB6B-46B2-B269-C17F349B4C24}" destId="{F95532DF-C30A-433A-A394-11E8B7301E5E}" srcOrd="2" destOrd="0" presId="urn:microsoft.com/office/officeart/2011/layout/CircleProcess"/>
    <dgm:cxn modelId="{53DC9A13-9793-471B-A443-DE888E95F48E}" type="presParOf" srcId="{51A3DE99-DB6B-46B2-B269-C17F349B4C24}" destId="{420B45C5-61A2-47DD-9F55-2701F34A69D6}" srcOrd="3" destOrd="0" presId="urn:microsoft.com/office/officeart/2011/layout/CircleProcess"/>
    <dgm:cxn modelId="{5FDF0C63-4545-4841-B551-F6788D3EEC0E}" type="presParOf" srcId="{420B45C5-61A2-47DD-9F55-2701F34A69D6}" destId="{B45B4CF7-5CA7-4557-8E46-CA972B42152E}" srcOrd="0" destOrd="0" presId="urn:microsoft.com/office/officeart/2011/layout/CircleProcess"/>
    <dgm:cxn modelId="{B833B380-AE85-40B3-8C57-EB8FCE6948D9}" type="presParOf" srcId="{51A3DE99-DB6B-46B2-B269-C17F349B4C24}" destId="{5246E71C-AEC8-4DE0-9A95-0ACE996D49D8}" srcOrd="4" destOrd="0" presId="urn:microsoft.com/office/officeart/2011/layout/CircleProcess"/>
    <dgm:cxn modelId="{7C59036F-0576-4DCD-A494-DB56FFDDB8A3}" type="presParOf" srcId="{5246E71C-AEC8-4DE0-9A95-0ACE996D49D8}" destId="{3D449BF0-E7E5-496F-9C25-77F9407BC6B4}" srcOrd="0" destOrd="0" presId="urn:microsoft.com/office/officeart/2011/layout/CircleProcess"/>
    <dgm:cxn modelId="{0D49F0C5-BA9E-40EA-9BB5-8DBAB6BDCACA}" type="presParOf" srcId="{51A3DE99-DB6B-46B2-B269-C17F349B4C24}" destId="{00E5500C-6A6F-4653-ADD5-D391451498B9}" srcOrd="5" destOrd="0" presId="urn:microsoft.com/office/officeart/2011/layout/CircleProcess"/>
    <dgm:cxn modelId="{D349DF8F-7B02-4B65-A8F3-AF2B1CBF0209}" type="presParOf" srcId="{51A3DE99-DB6B-46B2-B269-C17F349B4C24}" destId="{B4E4FC4D-A39A-430D-B476-CFBD15E1DA53}" srcOrd="6" destOrd="0" presId="urn:microsoft.com/office/officeart/2011/layout/CircleProcess"/>
    <dgm:cxn modelId="{4519D7A3-F22E-4628-83C5-6E83B83A65B8}" type="presParOf" srcId="{B4E4FC4D-A39A-430D-B476-CFBD15E1DA53}" destId="{D19241C2-3CF4-4D81-A330-9A188047CC3C}" srcOrd="0" destOrd="0" presId="urn:microsoft.com/office/officeart/2011/layout/CircleProcess"/>
    <dgm:cxn modelId="{1D87C05C-FB72-4385-AFD9-6BF89624B52E}" type="presParOf" srcId="{51A3DE99-DB6B-46B2-B269-C17F349B4C24}" destId="{41DC4D59-1B06-4167-97FB-D0C0EDD68200}" srcOrd="7" destOrd="0" presId="urn:microsoft.com/office/officeart/2011/layout/CircleProcess"/>
    <dgm:cxn modelId="{FE275A7A-24AF-47B4-8D07-3EA4F3F6E214}" type="presParOf" srcId="{41DC4D59-1B06-4167-97FB-D0C0EDD68200}" destId="{4E272B76-B6A0-41CB-BC03-1C3DFD3F4723}" srcOrd="0" destOrd="0" presId="urn:microsoft.com/office/officeart/2011/layout/CircleProcess"/>
    <dgm:cxn modelId="{F0B6B0E1-98E5-4DF7-9665-F14E995BA3F3}" type="presParOf" srcId="{51A3DE99-DB6B-46B2-B269-C17F349B4C24}" destId="{FE2D7DC7-8AE8-476A-A5FE-99DC487A0163}" srcOrd="8" destOrd="0" presId="urn:microsoft.com/office/officeart/2011/layout/CircleProcess"/>
    <dgm:cxn modelId="{C573114B-DAEC-45EC-BF18-7BC8A61BDA29}" type="presParOf" srcId="{51A3DE99-DB6B-46B2-B269-C17F349B4C24}" destId="{2D48B8A9-9D24-497D-9346-B4688CF72272}" srcOrd="9" destOrd="0" presId="urn:microsoft.com/office/officeart/2011/layout/CircleProcess"/>
    <dgm:cxn modelId="{12805FDB-988F-49CA-A464-F9FE1A03DDF5}" type="presParOf" srcId="{2D48B8A9-9D24-497D-9346-B4688CF72272}" destId="{F6516BEE-4BD5-40AC-87C4-58435D935155}" srcOrd="0" destOrd="0" presId="urn:microsoft.com/office/officeart/2011/layout/CircleProcess"/>
    <dgm:cxn modelId="{E8495632-2A0B-4FB0-866D-0B98E1354592}" type="presParOf" srcId="{51A3DE99-DB6B-46B2-B269-C17F349B4C24}" destId="{6DFCCFC1-6C33-4DA6-8546-A97E337CB9A6}" srcOrd="10" destOrd="0" presId="urn:microsoft.com/office/officeart/2011/layout/CircleProcess"/>
    <dgm:cxn modelId="{E6D0BB57-A9D1-4E03-8BAD-EDB32961863A}" type="presParOf" srcId="{6DFCCFC1-6C33-4DA6-8546-A97E337CB9A6}" destId="{7139D4E1-DFE0-4BB4-823D-664DD1ED0B7F}" srcOrd="0" destOrd="0" presId="urn:microsoft.com/office/officeart/2011/layout/CircleProcess"/>
    <dgm:cxn modelId="{7E3EDD5F-7C45-4E76-8CA5-4680914E9B64}" type="presParOf" srcId="{51A3DE99-DB6B-46B2-B269-C17F349B4C24}" destId="{924DDB85-BA84-4022-BC23-FEE6F0E24F30}" srcOrd="11" destOrd="0" presId="urn:microsoft.com/office/officeart/2011/layout/CircleProcess"/>
    <dgm:cxn modelId="{56E30D54-7C21-4828-97AF-6B1E3169B168}" type="presParOf" srcId="{51A3DE99-DB6B-46B2-B269-C17F349B4C24}" destId="{DCB3351D-0518-4754-99B9-40ED281884F0}" srcOrd="12" destOrd="0" presId="urn:microsoft.com/office/officeart/2011/layout/CircleProcess"/>
    <dgm:cxn modelId="{27EA9FDD-4117-41FE-8B7D-48D7A52FA2F4}" type="presParOf" srcId="{DCB3351D-0518-4754-99B9-40ED281884F0}" destId="{04E21E7C-9BB9-4ECE-9ACB-684D3040FB77}" srcOrd="0" destOrd="0" presId="urn:microsoft.com/office/officeart/2011/layout/CircleProcess"/>
    <dgm:cxn modelId="{68A60D4F-686D-40AE-9AEF-79CDEEFF2415}" type="presParOf" srcId="{51A3DE99-DB6B-46B2-B269-C17F349B4C24}" destId="{CA6E5590-33EB-415B-B592-5F9A47E4136A}" srcOrd="13" destOrd="0" presId="urn:microsoft.com/office/officeart/2011/layout/CircleProcess"/>
    <dgm:cxn modelId="{1B2A0DC4-C375-4156-A07A-B30A715BAA60}" type="presParOf" srcId="{CA6E5590-33EB-415B-B592-5F9A47E4136A}" destId="{8545DD9D-A9DF-4B90-8171-16A16FE7B4BF}" srcOrd="0" destOrd="0" presId="urn:microsoft.com/office/officeart/2011/layout/CircleProcess"/>
    <dgm:cxn modelId="{DCDEE3A5-5521-4056-8A75-F6845E5AAFA5}" type="presParOf" srcId="{51A3DE99-DB6B-46B2-B269-C17F349B4C24}" destId="{98CA5F20-099C-4335-A6A2-CA7629C139AD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9D6F49-0267-461B-96C4-8478602C412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830E2014-623E-4A94-B385-00A3AF38B0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Usuário realiza ação</a:t>
          </a:r>
        </a:p>
      </dgm:t>
    </dgm:pt>
    <dgm:pt modelId="{748E1F58-3CB9-4870-AF83-D963DFDF85BA}" type="parTrans" cxnId="{63284315-E86A-40E7-9218-F27EF99479B8}">
      <dgm:prSet/>
      <dgm:spPr/>
      <dgm:t>
        <a:bodyPr/>
        <a:lstStyle/>
        <a:p>
          <a:endParaRPr lang="pt-BR"/>
        </a:p>
      </dgm:t>
    </dgm:pt>
    <dgm:pt modelId="{80722FD8-7071-434E-87EA-016263702FEC}" type="sibTrans" cxnId="{63284315-E86A-40E7-9218-F27EF99479B8}">
      <dgm:prSet/>
      <dgm:spPr/>
      <dgm:t>
        <a:bodyPr/>
        <a:lstStyle/>
        <a:p>
          <a:endParaRPr lang="pt-BR"/>
        </a:p>
      </dgm:t>
    </dgm:pt>
    <dgm:pt modelId="{DC3C92CA-31AF-483F-B548-5B9BB4F892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 sistema gera um output</a:t>
          </a:r>
        </a:p>
      </dgm:t>
    </dgm:pt>
    <dgm:pt modelId="{71B6E3A7-6209-44FE-BC28-28965FCB0131}" type="parTrans" cxnId="{B1BCF27C-16F7-44AA-BAB2-642B698C8340}">
      <dgm:prSet/>
      <dgm:spPr/>
      <dgm:t>
        <a:bodyPr/>
        <a:lstStyle/>
        <a:p>
          <a:endParaRPr lang="pt-BR"/>
        </a:p>
      </dgm:t>
    </dgm:pt>
    <dgm:pt modelId="{DC1F5C16-1AD0-419E-933C-AC86738F2AF2}" type="sibTrans" cxnId="{B1BCF27C-16F7-44AA-BAB2-642B698C8340}">
      <dgm:prSet/>
      <dgm:spPr/>
      <dgm:t>
        <a:bodyPr/>
        <a:lstStyle/>
        <a:p>
          <a:endParaRPr lang="pt-BR"/>
        </a:p>
      </dgm:t>
    </dgm:pt>
    <dgm:pt modelId="{89A38A6E-A6E1-4407-9C82-86FE958FE9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Usuário toma decisão interna</a:t>
          </a:r>
        </a:p>
      </dgm:t>
    </dgm:pt>
    <dgm:pt modelId="{C9F6EBC6-BA3B-4DB0-B269-10791BEA5F15}" type="parTrans" cxnId="{FF1575F8-E2B0-4306-81CC-C00D0BF6E120}">
      <dgm:prSet/>
      <dgm:spPr/>
      <dgm:t>
        <a:bodyPr/>
        <a:lstStyle/>
        <a:p>
          <a:endParaRPr lang="pt-BR"/>
        </a:p>
      </dgm:t>
    </dgm:pt>
    <dgm:pt modelId="{46D6A68B-51EF-428A-B072-68A4DE6A300F}" type="sibTrans" cxnId="{FF1575F8-E2B0-4306-81CC-C00D0BF6E120}">
      <dgm:prSet/>
      <dgm:spPr/>
      <dgm:t>
        <a:bodyPr/>
        <a:lstStyle/>
        <a:p>
          <a:endParaRPr lang="pt-BR"/>
        </a:p>
      </dgm:t>
    </dgm:pt>
    <dgm:pt modelId="{96A92D02-0840-4B6D-BD58-3B39B733FA9F}" type="pres">
      <dgm:prSet presAssocID="{FA9D6F49-0267-461B-96C4-8478602C412F}" presName="cycle" presStyleCnt="0">
        <dgm:presLayoutVars>
          <dgm:dir/>
          <dgm:resizeHandles val="exact"/>
        </dgm:presLayoutVars>
      </dgm:prSet>
      <dgm:spPr/>
    </dgm:pt>
    <dgm:pt modelId="{C31065A8-1396-42B8-AD12-9A5370AD70A1}" type="pres">
      <dgm:prSet presAssocID="{830E2014-623E-4A94-B385-00A3AF38B0F3}" presName="dummy" presStyleCnt="0"/>
      <dgm:spPr/>
    </dgm:pt>
    <dgm:pt modelId="{4D7DD6BF-8814-43EB-AEF3-B29002051C80}" type="pres">
      <dgm:prSet presAssocID="{830E2014-623E-4A94-B385-00A3AF38B0F3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19C9F5-BFC6-491E-94E2-77763F7DE514}" type="pres">
      <dgm:prSet presAssocID="{80722FD8-7071-434E-87EA-016263702FEC}" presName="sibTrans" presStyleLbl="node1" presStyleIdx="0" presStyleCnt="3"/>
      <dgm:spPr/>
      <dgm:t>
        <a:bodyPr/>
        <a:lstStyle/>
        <a:p>
          <a:endParaRPr lang="pt-BR"/>
        </a:p>
      </dgm:t>
    </dgm:pt>
    <dgm:pt modelId="{4C8D3903-87C0-4019-B9CC-FF99666C29AE}" type="pres">
      <dgm:prSet presAssocID="{DC3C92CA-31AF-483F-B548-5B9BB4F892EA}" presName="dummy" presStyleCnt="0"/>
      <dgm:spPr/>
    </dgm:pt>
    <dgm:pt modelId="{0FD869AC-00ED-470D-AF57-E015BEFD614E}" type="pres">
      <dgm:prSet presAssocID="{DC3C92CA-31AF-483F-B548-5B9BB4F892EA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3A9DD5-88DC-4046-BA0A-EC8ED9D985A9}" type="pres">
      <dgm:prSet presAssocID="{DC1F5C16-1AD0-419E-933C-AC86738F2AF2}" presName="sibTrans" presStyleLbl="node1" presStyleIdx="1" presStyleCnt="3"/>
      <dgm:spPr/>
      <dgm:t>
        <a:bodyPr/>
        <a:lstStyle/>
        <a:p>
          <a:endParaRPr lang="pt-BR"/>
        </a:p>
      </dgm:t>
    </dgm:pt>
    <dgm:pt modelId="{BFF73692-45C6-47C5-94E8-4FB395378A38}" type="pres">
      <dgm:prSet presAssocID="{89A38A6E-A6E1-4407-9C82-86FE958FE90C}" presName="dummy" presStyleCnt="0"/>
      <dgm:spPr/>
    </dgm:pt>
    <dgm:pt modelId="{C5AF0BB7-BC5B-491D-94C9-F426C61BE5CB}" type="pres">
      <dgm:prSet presAssocID="{89A38A6E-A6E1-4407-9C82-86FE958FE90C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AC9F0D-72C3-45B8-ACED-4249F266B0F7}" type="pres">
      <dgm:prSet presAssocID="{46D6A68B-51EF-428A-B072-68A4DE6A300F}" presName="sibTrans" presStyleLbl="node1" presStyleIdx="2" presStyleCnt="3"/>
      <dgm:spPr/>
      <dgm:t>
        <a:bodyPr/>
        <a:lstStyle/>
        <a:p>
          <a:endParaRPr lang="pt-BR"/>
        </a:p>
      </dgm:t>
    </dgm:pt>
  </dgm:ptLst>
  <dgm:cxnLst>
    <dgm:cxn modelId="{50D56E37-AF8F-40F7-82B1-AF275C21CE15}" type="presOf" srcId="{46D6A68B-51EF-428A-B072-68A4DE6A300F}" destId="{1CAC9F0D-72C3-45B8-ACED-4249F266B0F7}" srcOrd="0" destOrd="0" presId="urn:microsoft.com/office/officeart/2005/8/layout/cycle1"/>
    <dgm:cxn modelId="{2C044EEF-FC1B-47C9-87EB-617E23EC6E73}" type="presOf" srcId="{80722FD8-7071-434E-87EA-016263702FEC}" destId="{9A19C9F5-BFC6-491E-94E2-77763F7DE514}" srcOrd="0" destOrd="0" presId="urn:microsoft.com/office/officeart/2005/8/layout/cycle1"/>
    <dgm:cxn modelId="{B1BCF27C-16F7-44AA-BAB2-642B698C8340}" srcId="{FA9D6F49-0267-461B-96C4-8478602C412F}" destId="{DC3C92CA-31AF-483F-B548-5B9BB4F892EA}" srcOrd="1" destOrd="0" parTransId="{71B6E3A7-6209-44FE-BC28-28965FCB0131}" sibTransId="{DC1F5C16-1AD0-419E-933C-AC86738F2AF2}"/>
    <dgm:cxn modelId="{DC77F619-AA91-443C-B428-75BDF702E7EB}" type="presOf" srcId="{DC1F5C16-1AD0-419E-933C-AC86738F2AF2}" destId="{403A9DD5-88DC-4046-BA0A-EC8ED9D985A9}" srcOrd="0" destOrd="0" presId="urn:microsoft.com/office/officeart/2005/8/layout/cycle1"/>
    <dgm:cxn modelId="{C0813BF9-B936-417B-A7EB-EB0FAE41980F}" type="presOf" srcId="{FA9D6F49-0267-461B-96C4-8478602C412F}" destId="{96A92D02-0840-4B6D-BD58-3B39B733FA9F}" srcOrd="0" destOrd="0" presId="urn:microsoft.com/office/officeart/2005/8/layout/cycle1"/>
    <dgm:cxn modelId="{183F49BE-5759-4523-8CB0-27C370A0A439}" type="presOf" srcId="{DC3C92CA-31AF-483F-B548-5B9BB4F892EA}" destId="{0FD869AC-00ED-470D-AF57-E015BEFD614E}" srcOrd="0" destOrd="0" presId="urn:microsoft.com/office/officeart/2005/8/layout/cycle1"/>
    <dgm:cxn modelId="{B8F45AE2-E6E2-4F4A-8815-BF043342DFE5}" type="presOf" srcId="{89A38A6E-A6E1-4407-9C82-86FE958FE90C}" destId="{C5AF0BB7-BC5B-491D-94C9-F426C61BE5CB}" srcOrd="0" destOrd="0" presId="urn:microsoft.com/office/officeart/2005/8/layout/cycle1"/>
    <dgm:cxn modelId="{63284315-E86A-40E7-9218-F27EF99479B8}" srcId="{FA9D6F49-0267-461B-96C4-8478602C412F}" destId="{830E2014-623E-4A94-B385-00A3AF38B0F3}" srcOrd="0" destOrd="0" parTransId="{748E1F58-3CB9-4870-AF83-D963DFDF85BA}" sibTransId="{80722FD8-7071-434E-87EA-016263702FEC}"/>
    <dgm:cxn modelId="{FF1575F8-E2B0-4306-81CC-C00D0BF6E120}" srcId="{FA9D6F49-0267-461B-96C4-8478602C412F}" destId="{89A38A6E-A6E1-4407-9C82-86FE958FE90C}" srcOrd="2" destOrd="0" parTransId="{C9F6EBC6-BA3B-4DB0-B269-10791BEA5F15}" sibTransId="{46D6A68B-51EF-428A-B072-68A4DE6A300F}"/>
    <dgm:cxn modelId="{3EE60767-1E12-423A-888E-78F20B7AFF00}" type="presOf" srcId="{830E2014-623E-4A94-B385-00A3AF38B0F3}" destId="{4D7DD6BF-8814-43EB-AEF3-B29002051C80}" srcOrd="0" destOrd="0" presId="urn:microsoft.com/office/officeart/2005/8/layout/cycle1"/>
    <dgm:cxn modelId="{451F8DD8-70F2-470A-85C1-EEDC9775D79F}" type="presParOf" srcId="{96A92D02-0840-4B6D-BD58-3B39B733FA9F}" destId="{C31065A8-1396-42B8-AD12-9A5370AD70A1}" srcOrd="0" destOrd="0" presId="urn:microsoft.com/office/officeart/2005/8/layout/cycle1"/>
    <dgm:cxn modelId="{81D46F16-A29A-4275-981B-501BE829C47D}" type="presParOf" srcId="{96A92D02-0840-4B6D-BD58-3B39B733FA9F}" destId="{4D7DD6BF-8814-43EB-AEF3-B29002051C80}" srcOrd="1" destOrd="0" presId="urn:microsoft.com/office/officeart/2005/8/layout/cycle1"/>
    <dgm:cxn modelId="{9C5220EE-C764-484F-99DB-7E7D1D60D239}" type="presParOf" srcId="{96A92D02-0840-4B6D-BD58-3B39B733FA9F}" destId="{9A19C9F5-BFC6-491E-94E2-77763F7DE514}" srcOrd="2" destOrd="0" presId="urn:microsoft.com/office/officeart/2005/8/layout/cycle1"/>
    <dgm:cxn modelId="{B8760977-27DA-45D3-ABBF-5D2A711C557B}" type="presParOf" srcId="{96A92D02-0840-4B6D-BD58-3B39B733FA9F}" destId="{4C8D3903-87C0-4019-B9CC-FF99666C29AE}" srcOrd="3" destOrd="0" presId="urn:microsoft.com/office/officeart/2005/8/layout/cycle1"/>
    <dgm:cxn modelId="{FAFE0257-496E-4EB0-B458-7A69D76142A5}" type="presParOf" srcId="{96A92D02-0840-4B6D-BD58-3B39B733FA9F}" destId="{0FD869AC-00ED-470D-AF57-E015BEFD614E}" srcOrd="4" destOrd="0" presId="urn:microsoft.com/office/officeart/2005/8/layout/cycle1"/>
    <dgm:cxn modelId="{9ACA364F-C635-41C0-9FE9-445E66D96233}" type="presParOf" srcId="{96A92D02-0840-4B6D-BD58-3B39B733FA9F}" destId="{403A9DD5-88DC-4046-BA0A-EC8ED9D985A9}" srcOrd="5" destOrd="0" presId="urn:microsoft.com/office/officeart/2005/8/layout/cycle1"/>
    <dgm:cxn modelId="{70B4E0EE-8C64-47F9-B61B-316E632AE808}" type="presParOf" srcId="{96A92D02-0840-4B6D-BD58-3B39B733FA9F}" destId="{BFF73692-45C6-47C5-94E8-4FB395378A38}" srcOrd="6" destOrd="0" presId="urn:microsoft.com/office/officeart/2005/8/layout/cycle1"/>
    <dgm:cxn modelId="{0D312B25-BD75-42B5-958F-8C7CD7CB26C8}" type="presParOf" srcId="{96A92D02-0840-4B6D-BD58-3B39B733FA9F}" destId="{C5AF0BB7-BC5B-491D-94C9-F426C61BE5CB}" srcOrd="7" destOrd="0" presId="urn:microsoft.com/office/officeart/2005/8/layout/cycle1"/>
    <dgm:cxn modelId="{C94EEED0-55B6-4280-8D35-BA07EAE2F882}" type="presParOf" srcId="{96A92D02-0840-4B6D-BD58-3B39B733FA9F}" destId="{1CAC9F0D-72C3-45B8-ACED-4249F266B0F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42634-49A0-45F7-B7BC-8FC4F4CE4A07}">
      <dsp:nvSpPr>
        <dsp:cNvPr id="0" name=""/>
        <dsp:cNvSpPr/>
      </dsp:nvSpPr>
      <dsp:spPr>
        <a:xfrm>
          <a:off x="1704020" y="1055397"/>
          <a:ext cx="1205606" cy="209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18"/>
              </a:lnTo>
              <a:lnTo>
                <a:pt x="1205606" y="104618"/>
              </a:lnTo>
              <a:lnTo>
                <a:pt x="1205606" y="2092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7B175-A7EA-44B6-B04D-9E80519BBC78}">
      <dsp:nvSpPr>
        <dsp:cNvPr id="0" name=""/>
        <dsp:cNvSpPr/>
      </dsp:nvSpPr>
      <dsp:spPr>
        <a:xfrm>
          <a:off x="1658300" y="1055397"/>
          <a:ext cx="91440" cy="2092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C02FB-175D-4F60-A74C-3FF6E5B813E0}">
      <dsp:nvSpPr>
        <dsp:cNvPr id="0" name=""/>
        <dsp:cNvSpPr/>
      </dsp:nvSpPr>
      <dsp:spPr>
        <a:xfrm>
          <a:off x="498413" y="1055397"/>
          <a:ext cx="1205606" cy="209237"/>
        </a:xfrm>
        <a:custGeom>
          <a:avLst/>
          <a:gdLst/>
          <a:ahLst/>
          <a:cxnLst/>
          <a:rect l="0" t="0" r="0" b="0"/>
          <a:pathLst>
            <a:path>
              <a:moveTo>
                <a:pt x="1205606" y="0"/>
              </a:moveTo>
              <a:lnTo>
                <a:pt x="1205606" y="104618"/>
              </a:lnTo>
              <a:lnTo>
                <a:pt x="0" y="104618"/>
              </a:lnTo>
              <a:lnTo>
                <a:pt x="0" y="20923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FADAB-A97F-4792-BBF2-E640193AD524}">
      <dsp:nvSpPr>
        <dsp:cNvPr id="0" name=""/>
        <dsp:cNvSpPr/>
      </dsp:nvSpPr>
      <dsp:spPr>
        <a:xfrm>
          <a:off x="1454927" y="557212"/>
          <a:ext cx="498184" cy="498184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A6360-E666-4B71-B83E-17789ADD8F2E}">
      <dsp:nvSpPr>
        <dsp:cNvPr id="0" name=""/>
        <dsp:cNvSpPr/>
      </dsp:nvSpPr>
      <dsp:spPr>
        <a:xfrm>
          <a:off x="1454927" y="557212"/>
          <a:ext cx="498184" cy="498184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C93A2-4CEE-49F2-B0EE-A74BA1907D13}">
      <dsp:nvSpPr>
        <dsp:cNvPr id="0" name=""/>
        <dsp:cNvSpPr/>
      </dsp:nvSpPr>
      <dsp:spPr>
        <a:xfrm>
          <a:off x="1205835" y="646885"/>
          <a:ext cx="996369" cy="31883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Todo</a:t>
          </a:r>
          <a:endParaRPr lang="pt-BR" sz="2100" kern="1200" dirty="0"/>
        </a:p>
      </dsp:txBody>
      <dsp:txXfrm>
        <a:off x="1205835" y="646885"/>
        <a:ext cx="996369" cy="318838"/>
      </dsp:txXfrm>
    </dsp:sp>
    <dsp:sp modelId="{16FBD06A-315B-4EA1-9D96-C8EC297F9FA2}">
      <dsp:nvSpPr>
        <dsp:cNvPr id="0" name=""/>
        <dsp:cNvSpPr/>
      </dsp:nvSpPr>
      <dsp:spPr>
        <a:xfrm>
          <a:off x="249321" y="1264634"/>
          <a:ext cx="498184" cy="498184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97951-0706-4E3C-BA88-3D4D102F1549}">
      <dsp:nvSpPr>
        <dsp:cNvPr id="0" name=""/>
        <dsp:cNvSpPr/>
      </dsp:nvSpPr>
      <dsp:spPr>
        <a:xfrm>
          <a:off x="249321" y="1264634"/>
          <a:ext cx="498184" cy="498184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10180-358C-4C44-B97B-1286DC82C0AF}">
      <dsp:nvSpPr>
        <dsp:cNvPr id="0" name=""/>
        <dsp:cNvSpPr/>
      </dsp:nvSpPr>
      <dsp:spPr>
        <a:xfrm>
          <a:off x="228" y="1354307"/>
          <a:ext cx="996369" cy="31883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Parte</a:t>
          </a:r>
          <a:endParaRPr lang="pt-BR" sz="2100" kern="1200" dirty="0"/>
        </a:p>
      </dsp:txBody>
      <dsp:txXfrm>
        <a:off x="228" y="1354307"/>
        <a:ext cx="996369" cy="318838"/>
      </dsp:txXfrm>
    </dsp:sp>
    <dsp:sp modelId="{39AEAF8E-4B67-4653-B31F-6DCED1D02A44}">
      <dsp:nvSpPr>
        <dsp:cNvPr id="0" name=""/>
        <dsp:cNvSpPr/>
      </dsp:nvSpPr>
      <dsp:spPr>
        <a:xfrm>
          <a:off x="1454927" y="1264634"/>
          <a:ext cx="498184" cy="498184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A2F23-4AED-475E-BF5D-4DF8AA1A70BB}">
      <dsp:nvSpPr>
        <dsp:cNvPr id="0" name=""/>
        <dsp:cNvSpPr/>
      </dsp:nvSpPr>
      <dsp:spPr>
        <a:xfrm>
          <a:off x="1454927" y="1264634"/>
          <a:ext cx="498184" cy="498184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97EBC-F265-4E22-BC13-89E2E5483FD5}">
      <dsp:nvSpPr>
        <dsp:cNvPr id="0" name=""/>
        <dsp:cNvSpPr/>
      </dsp:nvSpPr>
      <dsp:spPr>
        <a:xfrm>
          <a:off x="1205835" y="1354307"/>
          <a:ext cx="996369" cy="31883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Parte</a:t>
          </a:r>
          <a:endParaRPr lang="pt-BR" sz="2100" kern="1200" dirty="0"/>
        </a:p>
      </dsp:txBody>
      <dsp:txXfrm>
        <a:off x="1205835" y="1354307"/>
        <a:ext cx="996369" cy="318838"/>
      </dsp:txXfrm>
    </dsp:sp>
    <dsp:sp modelId="{967F5240-963C-401E-9330-2AAD6E649D90}">
      <dsp:nvSpPr>
        <dsp:cNvPr id="0" name=""/>
        <dsp:cNvSpPr/>
      </dsp:nvSpPr>
      <dsp:spPr>
        <a:xfrm>
          <a:off x="2660534" y="1264634"/>
          <a:ext cx="498184" cy="498184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B60F0-59FE-46EF-8E08-41C16BC95C2B}">
      <dsp:nvSpPr>
        <dsp:cNvPr id="0" name=""/>
        <dsp:cNvSpPr/>
      </dsp:nvSpPr>
      <dsp:spPr>
        <a:xfrm>
          <a:off x="2660534" y="1264634"/>
          <a:ext cx="498184" cy="498184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C7E3D-AC5B-453D-AB07-5FF086213AAC}">
      <dsp:nvSpPr>
        <dsp:cNvPr id="0" name=""/>
        <dsp:cNvSpPr/>
      </dsp:nvSpPr>
      <dsp:spPr>
        <a:xfrm>
          <a:off x="2411442" y="1354307"/>
          <a:ext cx="996369" cy="31883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Parte</a:t>
          </a:r>
          <a:endParaRPr lang="pt-BR" sz="2100" kern="1200" dirty="0"/>
        </a:p>
      </dsp:txBody>
      <dsp:txXfrm>
        <a:off x="2411442" y="1354307"/>
        <a:ext cx="996369" cy="3188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59DBD-8BAC-4A0C-804B-11D575CB4A17}">
      <dsp:nvSpPr>
        <dsp:cNvPr id="0" name=""/>
        <dsp:cNvSpPr/>
      </dsp:nvSpPr>
      <dsp:spPr>
        <a:xfrm>
          <a:off x="7385115" y="2587046"/>
          <a:ext cx="1683926" cy="1684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66948-CDF5-4E94-9217-48D00F04925E}">
      <dsp:nvSpPr>
        <dsp:cNvPr id="0" name=""/>
        <dsp:cNvSpPr/>
      </dsp:nvSpPr>
      <dsp:spPr>
        <a:xfrm>
          <a:off x="7440679" y="2643196"/>
          <a:ext cx="1571903" cy="15719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Como o resultado da escolha é apresentada ao usuário? (evento externo)</a:t>
          </a:r>
          <a:endParaRPr lang="pt-BR" sz="1200" kern="1200" dirty="0"/>
        </a:p>
      </dsp:txBody>
      <dsp:txXfrm>
        <a:off x="7665620" y="2867796"/>
        <a:ext cx="1122916" cy="1122702"/>
      </dsp:txXfrm>
    </dsp:sp>
    <dsp:sp modelId="{B45B4CF7-5CA7-4557-8E46-CA972B42152E}">
      <dsp:nvSpPr>
        <dsp:cNvPr id="0" name=""/>
        <dsp:cNvSpPr/>
      </dsp:nvSpPr>
      <dsp:spPr>
        <a:xfrm rot="2700000">
          <a:off x="5643931" y="2587134"/>
          <a:ext cx="1683731" cy="168373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49BF0-E7E5-496F-9C25-77F9407BC6B4}">
      <dsp:nvSpPr>
        <dsp:cNvPr id="0" name=""/>
        <dsp:cNvSpPr/>
      </dsp:nvSpPr>
      <dsp:spPr>
        <a:xfrm>
          <a:off x="5701189" y="2643196"/>
          <a:ext cx="1571903" cy="15719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Qual o resultado da escolha? Como isto afetará as decisões futuras? (evento interno)</a:t>
          </a:r>
          <a:endParaRPr lang="pt-BR" sz="1200" kern="1200" dirty="0"/>
        </a:p>
      </dsp:txBody>
      <dsp:txXfrm>
        <a:off x="5925235" y="2867796"/>
        <a:ext cx="1122916" cy="1122702"/>
      </dsp:txXfrm>
    </dsp:sp>
    <dsp:sp modelId="{D19241C2-3CF4-4D81-A330-9A188047CC3C}">
      <dsp:nvSpPr>
        <dsp:cNvPr id="0" name=""/>
        <dsp:cNvSpPr/>
      </dsp:nvSpPr>
      <dsp:spPr>
        <a:xfrm rot="2700000">
          <a:off x="3904441" y="2587134"/>
          <a:ext cx="1683731" cy="168373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72B76-B6A0-41CB-BC03-1C3DFD3F4723}">
      <dsp:nvSpPr>
        <dsp:cNvPr id="0" name=""/>
        <dsp:cNvSpPr/>
      </dsp:nvSpPr>
      <dsp:spPr>
        <a:xfrm>
          <a:off x="3960803" y="2643196"/>
          <a:ext cx="1571903" cy="15719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Como o usuário faz esta escolha? (evento interno)</a:t>
          </a:r>
          <a:endParaRPr lang="pt-BR" sz="1200" kern="1200" dirty="0"/>
        </a:p>
      </dsp:txBody>
      <dsp:txXfrm>
        <a:off x="4184849" y="2867796"/>
        <a:ext cx="1122916" cy="1122702"/>
      </dsp:txXfrm>
    </dsp:sp>
    <dsp:sp modelId="{F6516BEE-4BD5-40AC-87C4-58435D935155}">
      <dsp:nvSpPr>
        <dsp:cNvPr id="0" name=""/>
        <dsp:cNvSpPr/>
      </dsp:nvSpPr>
      <dsp:spPr>
        <a:xfrm rot="2700000">
          <a:off x="2164055" y="2587134"/>
          <a:ext cx="1683731" cy="168373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9D4E1-DFE0-4BB4-823D-664DD1ED0B7F}">
      <dsp:nvSpPr>
        <dsp:cNvPr id="0" name=""/>
        <dsp:cNvSpPr/>
      </dsp:nvSpPr>
      <dsp:spPr>
        <a:xfrm>
          <a:off x="2220417" y="2643196"/>
          <a:ext cx="1571903" cy="15719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Qual as possibilidades de escolha dadas ao usuário (evento externo)</a:t>
          </a:r>
          <a:endParaRPr lang="pt-BR" sz="1200" kern="1200" dirty="0"/>
        </a:p>
      </dsp:txBody>
      <dsp:txXfrm>
        <a:off x="2445359" y="2867796"/>
        <a:ext cx="1122916" cy="1122702"/>
      </dsp:txXfrm>
    </dsp:sp>
    <dsp:sp modelId="{04E21E7C-9BB9-4ECE-9ACB-684D3040FB77}">
      <dsp:nvSpPr>
        <dsp:cNvPr id="0" name=""/>
        <dsp:cNvSpPr/>
      </dsp:nvSpPr>
      <dsp:spPr>
        <a:xfrm rot="2700000">
          <a:off x="423669" y="2587134"/>
          <a:ext cx="1683731" cy="168373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5DD9D-A9DF-4B90-8171-16A16FE7B4BF}">
      <dsp:nvSpPr>
        <dsp:cNvPr id="0" name=""/>
        <dsp:cNvSpPr/>
      </dsp:nvSpPr>
      <dsp:spPr>
        <a:xfrm>
          <a:off x="480032" y="2643196"/>
          <a:ext cx="1571903" cy="15719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O que acontece antes do usuário ter opções de escolha (evento interno)</a:t>
          </a:r>
          <a:endParaRPr lang="pt-BR" sz="1200" kern="1200" dirty="0"/>
        </a:p>
      </dsp:txBody>
      <dsp:txXfrm>
        <a:off x="704973" y="2867796"/>
        <a:ext cx="1122916" cy="1122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DD6BF-8814-43EB-AEF3-B29002051C80}">
      <dsp:nvSpPr>
        <dsp:cNvPr id="0" name=""/>
        <dsp:cNvSpPr/>
      </dsp:nvSpPr>
      <dsp:spPr>
        <a:xfrm>
          <a:off x="2533442" y="547031"/>
          <a:ext cx="1504615" cy="1504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Usuário realiza ação</a:t>
          </a:r>
        </a:p>
      </dsp:txBody>
      <dsp:txXfrm>
        <a:off x="2533442" y="547031"/>
        <a:ext cx="1504615" cy="1504615"/>
      </dsp:txXfrm>
    </dsp:sp>
    <dsp:sp modelId="{9A19C9F5-BFC6-491E-94E2-77763F7DE514}">
      <dsp:nvSpPr>
        <dsp:cNvPr id="0" name=""/>
        <dsp:cNvSpPr/>
      </dsp:nvSpPr>
      <dsp:spPr>
        <a:xfrm>
          <a:off x="239078" y="250303"/>
          <a:ext cx="3560442" cy="3560442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869AC-00ED-470D-AF57-E015BEFD614E}">
      <dsp:nvSpPr>
        <dsp:cNvPr id="0" name=""/>
        <dsp:cNvSpPr/>
      </dsp:nvSpPr>
      <dsp:spPr>
        <a:xfrm>
          <a:off x="1266992" y="2740588"/>
          <a:ext cx="1504615" cy="1504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 sistema gera um output</a:t>
          </a:r>
        </a:p>
      </dsp:txBody>
      <dsp:txXfrm>
        <a:off x="1266992" y="2740588"/>
        <a:ext cx="1504615" cy="1504615"/>
      </dsp:txXfrm>
    </dsp:sp>
    <dsp:sp modelId="{403A9DD5-88DC-4046-BA0A-EC8ED9D985A9}">
      <dsp:nvSpPr>
        <dsp:cNvPr id="0" name=""/>
        <dsp:cNvSpPr/>
      </dsp:nvSpPr>
      <dsp:spPr>
        <a:xfrm>
          <a:off x="239078" y="250303"/>
          <a:ext cx="3560442" cy="3560442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F0BB7-BC5B-491D-94C9-F426C61BE5CB}">
      <dsp:nvSpPr>
        <dsp:cNvPr id="0" name=""/>
        <dsp:cNvSpPr/>
      </dsp:nvSpPr>
      <dsp:spPr>
        <a:xfrm>
          <a:off x="541" y="547031"/>
          <a:ext cx="1504615" cy="1504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Usuário toma decisão interna</a:t>
          </a:r>
        </a:p>
      </dsp:txBody>
      <dsp:txXfrm>
        <a:off x="541" y="547031"/>
        <a:ext cx="1504615" cy="1504615"/>
      </dsp:txXfrm>
    </dsp:sp>
    <dsp:sp modelId="{1CAC9F0D-72C3-45B8-ACED-4249F266B0F7}">
      <dsp:nvSpPr>
        <dsp:cNvPr id="0" name=""/>
        <dsp:cNvSpPr/>
      </dsp:nvSpPr>
      <dsp:spPr>
        <a:xfrm>
          <a:off x="239078" y="250303"/>
          <a:ext cx="3560442" cy="3560442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so em Círculo"/>
  <dgm:desc val="Use para mostrar etapas sequenciais de um processo. Limitado a 11 formas de Nível 1 com número ilimitado de formas de Nível 2. Funciona melhor com pequenas quantidades de texto. O texto não utilizado não aparece, mas permanecerá disponível se você alternar os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5CF01-E2FB-4FE9-BB99-A2A33F195C97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4C763-720F-4E07-BE57-47C74B2FB4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00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7207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28775"/>
            <a:ext cx="4038600" cy="44973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4973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479078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 </a:t>
            </a:r>
            <a:r>
              <a:rPr lang="en-US" dirty="0" err="1" smtClean="0"/>
              <a:t>Interação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(Aula 2)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Professor: Yves J. Albuquerque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22530" name="Picture 2" descr="(Mirror blocking access to shelv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17335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13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4098" name="Picture 2" descr="(Ergonomic toothbrush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2896"/>
            <a:ext cx="130492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42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20482" name="Picture 2" descr="(picture of intersection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53" y="3050502"/>
            <a:ext cx="418147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0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21506" name="Picture 2" descr="(gas pump with lots of sticker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28575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6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14339" name="Picture 4" descr="cruise-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628775"/>
            <a:ext cx="352425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0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smtClean="0"/>
              <a:t>Identificando Necessidades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539552" y="1988840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1) </a:t>
            </a:r>
            <a:r>
              <a:rPr lang="pt-BR" dirty="0"/>
              <a:t>Observe 3 pessoas e documente o que foi observado. Use fotos caso necessário. Em seguida, liste ao menos 15 necessidades observadas.</a:t>
            </a:r>
          </a:p>
          <a:p>
            <a:r>
              <a:rPr lang="pt-BR" dirty="0" smtClean="0"/>
              <a:t>2) </a:t>
            </a:r>
            <a:r>
              <a:rPr lang="pt-BR" dirty="0"/>
              <a:t>Busque inspiração com pesquisas diversas e consultando colegas. Escolha suas 5 inspirações preferidas e para cada uma dê uma pequena descrição (máximo de 2 linhas) e explique o porque você escolheu esta solução.</a:t>
            </a:r>
          </a:p>
        </p:txBody>
      </p:sp>
    </p:spTree>
    <p:extLst>
      <p:ext uri="{BB962C8B-B14F-4D97-AF65-F5344CB8AC3E}">
        <p14:creationId xmlns:p14="http://schemas.microsoft.com/office/powerpoint/2010/main" val="132848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Semiologia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z="2800" i="1" smtClean="0"/>
              <a:t>Do grego semeîon</a:t>
            </a:r>
            <a:r>
              <a:rPr lang="pt-BR" sz="2800" smtClean="0"/>
              <a:t> ou “signos"</a:t>
            </a:r>
          </a:p>
          <a:p>
            <a:pPr eaLnBrk="1" hangingPunct="1"/>
            <a:r>
              <a:rPr lang="pt-BR" sz="2800" smtClean="0"/>
              <a:t>A Semiótica é o estudo dos signos e das leis que o governam. É primeiramente associado a questão de como um signo representa, ou denota.</a:t>
            </a:r>
          </a:p>
          <a:p>
            <a:pPr eaLnBrk="1" hangingPunct="1"/>
            <a:r>
              <a:rPr lang="pt-BR" sz="2800" smtClean="0"/>
              <a:t>As pessoas usam sinais para designar objetos ou idéias. Porque um sinal representa algo além de si mesmo, nós  utilizamos a representação do sinal como seu próprio significado.</a:t>
            </a:r>
          </a:p>
        </p:txBody>
      </p:sp>
    </p:spTree>
    <p:extLst>
      <p:ext uri="{BB962C8B-B14F-4D97-AF65-F5344CB8AC3E}">
        <p14:creationId xmlns:p14="http://schemas.microsoft.com/office/powerpoint/2010/main" val="45868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Semiologia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signo representa algo além de si mesmo;</a:t>
            </a:r>
          </a:p>
          <a:p>
            <a:pPr eaLnBrk="1" hangingPunct="1"/>
            <a:r>
              <a:rPr lang="pt-BR" smtClean="0"/>
              <a:t>Sinais são interpretados;</a:t>
            </a:r>
          </a:p>
          <a:p>
            <a:pPr eaLnBrk="1" hangingPunct="1"/>
            <a:r>
              <a:rPr lang="pt-BR" smtClean="0"/>
              <a:t>Significado resulta quando um sinal é interpretado;</a:t>
            </a:r>
          </a:p>
          <a:p>
            <a:pPr eaLnBrk="1" hangingPunct="1"/>
            <a:r>
              <a:rPr lang="pt-BR" smtClean="0"/>
              <a:t>Contexto dá forma a interpretação. </a:t>
            </a:r>
          </a:p>
        </p:txBody>
      </p:sp>
    </p:spTree>
    <p:extLst>
      <p:ext uri="{BB962C8B-B14F-4D97-AF65-F5344CB8AC3E}">
        <p14:creationId xmlns:p14="http://schemas.microsoft.com/office/powerpoint/2010/main" val="91485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18487" cy="720725"/>
          </a:xfrm>
        </p:spPr>
        <p:txBody>
          <a:bodyPr/>
          <a:lstStyle/>
          <a:p>
            <a:pPr eaLnBrk="1" hangingPunct="1"/>
            <a:r>
              <a:rPr lang="pt-BR" sz="4000" dirty="0" smtClean="0"/>
              <a:t>Sistemas</a:t>
            </a:r>
          </a:p>
        </p:txBody>
      </p:sp>
      <p:sp>
        <p:nvSpPr>
          <p:cNvPr id="206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Um grupo de elementos interagindo, inter-relacionados ou interdependentes formando um todo mais complexo;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Um grupo funcional de elementos;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Uma organizada quantidade de </a:t>
            </a:r>
            <a:r>
              <a:rPr lang="pt-BR" sz="1800" dirty="0" err="1" smtClean="0"/>
              <a:t>idéias</a:t>
            </a:r>
            <a:r>
              <a:rPr lang="pt-BR" sz="1800" dirty="0" smtClean="0"/>
              <a:t> ou princípios inter-relacionados;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Um forma de organização social, econômica ou política;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A ocorrência natural de um grupo ou objetos ou fenômenos: O Sistema Solar;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Uma determinada quantidade de objetos ou fenômenos agrupados para classificação ou análise;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Um condição harmoniosa e ordenada de interação;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pt-BR" sz="1800" dirty="0" smtClean="0"/>
              <a:t>Um método organizado e coordenado; um procedimento.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70153026"/>
              </p:ext>
            </p:extLst>
          </p:nvPr>
        </p:nvGraphicFramePr>
        <p:xfrm>
          <a:off x="4860032" y="4077072"/>
          <a:ext cx="340804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44413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Interatividade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Modos de interatividade</a:t>
            </a:r>
          </a:p>
          <a:p>
            <a:pPr lvl="1" eaLnBrk="1" hangingPunct="1"/>
            <a:r>
              <a:rPr lang="pt-BR" smtClean="0"/>
              <a:t>Modo 1: Interação Cognitiva;</a:t>
            </a:r>
          </a:p>
          <a:p>
            <a:pPr lvl="1" eaLnBrk="1" hangingPunct="1"/>
            <a:r>
              <a:rPr lang="pt-BR" smtClean="0"/>
              <a:t>Modo 2: Interação Funcional;</a:t>
            </a:r>
          </a:p>
          <a:p>
            <a:pPr lvl="1" eaLnBrk="1" hangingPunct="1"/>
            <a:r>
              <a:rPr lang="pt-BR" smtClean="0"/>
              <a:t>Modo 3: Interação Explícita;</a:t>
            </a:r>
          </a:p>
          <a:p>
            <a:pPr lvl="1" eaLnBrk="1" hangingPunct="1"/>
            <a:r>
              <a:rPr lang="pt-BR" smtClean="0"/>
              <a:t>Modo 4: Interatividade além do objeto.</a:t>
            </a:r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194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Interatividade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Anatomia da Escolha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296423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636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Espaço das Possibilidades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Todas as possíveis ações e significados que podem emergir do processo de interatividade com um sistema.</a:t>
            </a:r>
          </a:p>
          <a:p>
            <a:pPr eaLnBrk="1" hangingPunct="1"/>
            <a:r>
              <a:rPr lang="pt-BR" dirty="0" smtClean="0"/>
              <a:t>Este conceito une significado, design, sistemas e interação.</a:t>
            </a:r>
          </a:p>
        </p:txBody>
      </p:sp>
    </p:spTree>
    <p:extLst>
      <p:ext uri="{BB962C8B-B14F-4D97-AF65-F5344CB8AC3E}">
        <p14:creationId xmlns:p14="http://schemas.microsoft.com/office/powerpoint/2010/main" val="236475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18487" cy="720725"/>
          </a:xfrm>
        </p:spPr>
        <p:txBody>
          <a:bodyPr/>
          <a:lstStyle/>
          <a:p>
            <a:pPr eaLnBrk="1" hangingPunct="1"/>
            <a:r>
              <a:rPr lang="pt-BR" sz="4000" dirty="0" smtClean="0"/>
              <a:t>Modelo de Sutton Smith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smtClean="0"/>
              <a:t>Sensorial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Discriminação auditiva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Escaneamento Visual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Mecanismo cognitivo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Concentração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Padrões perceptivos de aprendizagem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Ação física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smtClean="0"/>
              <a:t>Resposta motora</a:t>
            </a:r>
          </a:p>
          <a:p>
            <a:pPr eaLnBrk="1" hangingPunct="1">
              <a:lnSpc>
                <a:spcPct val="80000"/>
              </a:lnSpc>
            </a:pPr>
            <a:endParaRPr lang="pt-BR" sz="200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56393269"/>
              </p:ext>
            </p:extLst>
          </p:nvPr>
        </p:nvGraphicFramePr>
        <p:xfrm>
          <a:off x="4648200" y="1628775"/>
          <a:ext cx="4038600" cy="449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6566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Bad</a:t>
            </a:r>
            <a:r>
              <a:rPr lang="pt-BR" dirty="0" smtClean="0"/>
              <a:t> Design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Porque eu odeio ir a banheiros públicos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086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699</TotalTime>
  <Words>448</Words>
  <Application>Microsoft Office PowerPoint</Application>
  <PresentationFormat>Apresentação na tela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Origem</vt:lpstr>
      <vt:lpstr>Design de Interação (Aula 2)</vt:lpstr>
      <vt:lpstr>Semiologia</vt:lpstr>
      <vt:lpstr>Semiologia</vt:lpstr>
      <vt:lpstr>Sistemas</vt:lpstr>
      <vt:lpstr>Interatividade</vt:lpstr>
      <vt:lpstr>Interatividade</vt:lpstr>
      <vt:lpstr>Espaço das Possibilidades</vt:lpstr>
      <vt:lpstr>Modelo de Sutton Smith</vt:lpstr>
      <vt:lpstr>Bad Design</vt:lpstr>
      <vt:lpstr>Bad Designs</vt:lpstr>
      <vt:lpstr>Bad Designs</vt:lpstr>
      <vt:lpstr>Bad Designs</vt:lpstr>
      <vt:lpstr>Bad Designs</vt:lpstr>
      <vt:lpstr>Bad Designs</vt:lpstr>
      <vt:lpstr>Exercício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Interação Humano-Computador</dc:title>
  <dc:creator>Yves J. Albuquerque</dc:creator>
  <cp:lastModifiedBy>Yves J. Albuquerque</cp:lastModifiedBy>
  <cp:revision>67</cp:revision>
  <dcterms:created xsi:type="dcterms:W3CDTF">2012-10-04T15:37:27Z</dcterms:created>
  <dcterms:modified xsi:type="dcterms:W3CDTF">2013-01-22T15:41:01Z</dcterms:modified>
</cp:coreProperties>
</file>