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54"/>
  </p:notesMasterIdLst>
  <p:sldIdLst>
    <p:sldId id="598" r:id="rId3"/>
    <p:sldId id="608" r:id="rId4"/>
    <p:sldId id="609" r:id="rId5"/>
    <p:sldId id="610" r:id="rId6"/>
    <p:sldId id="611" r:id="rId7"/>
    <p:sldId id="612" r:id="rId8"/>
    <p:sldId id="613" r:id="rId9"/>
    <p:sldId id="614" r:id="rId10"/>
    <p:sldId id="615" r:id="rId11"/>
    <p:sldId id="616" r:id="rId12"/>
    <p:sldId id="617" r:id="rId13"/>
    <p:sldId id="607" r:id="rId14"/>
    <p:sldId id="618" r:id="rId15"/>
    <p:sldId id="624" r:id="rId16"/>
    <p:sldId id="621" r:id="rId17"/>
    <p:sldId id="619" r:id="rId18"/>
    <p:sldId id="622" r:id="rId19"/>
    <p:sldId id="623" r:id="rId20"/>
    <p:sldId id="620" r:id="rId21"/>
    <p:sldId id="631" r:id="rId22"/>
    <p:sldId id="632" r:id="rId23"/>
    <p:sldId id="642" r:id="rId24"/>
    <p:sldId id="633" r:id="rId25"/>
    <p:sldId id="634" r:id="rId26"/>
    <p:sldId id="635" r:id="rId27"/>
    <p:sldId id="636" r:id="rId28"/>
    <p:sldId id="637" r:id="rId29"/>
    <p:sldId id="638" r:id="rId30"/>
    <p:sldId id="639" r:id="rId31"/>
    <p:sldId id="640" r:id="rId32"/>
    <p:sldId id="641" r:id="rId33"/>
    <p:sldId id="644" r:id="rId34"/>
    <p:sldId id="625" r:id="rId35"/>
    <p:sldId id="626" r:id="rId36"/>
    <p:sldId id="627" r:id="rId37"/>
    <p:sldId id="645" r:id="rId38"/>
    <p:sldId id="628" r:id="rId39"/>
    <p:sldId id="629" r:id="rId40"/>
    <p:sldId id="646" r:id="rId41"/>
    <p:sldId id="647" r:id="rId42"/>
    <p:sldId id="648" r:id="rId43"/>
    <p:sldId id="649" r:id="rId44"/>
    <p:sldId id="650" r:id="rId45"/>
    <p:sldId id="651" r:id="rId46"/>
    <p:sldId id="652" r:id="rId47"/>
    <p:sldId id="653" r:id="rId48"/>
    <p:sldId id="654" r:id="rId49"/>
    <p:sldId id="655" r:id="rId50"/>
    <p:sldId id="656" r:id="rId51"/>
    <p:sldId id="657" r:id="rId52"/>
    <p:sldId id="658" r:id="rId5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2456" autoAdjust="0"/>
  </p:normalViewPr>
  <p:slideViewPr>
    <p:cSldViewPr>
      <p:cViewPr varScale="1">
        <p:scale>
          <a:sx n="85" d="100"/>
          <a:sy n="85" d="100"/>
        </p:scale>
        <p:origin x="-112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ableStyles" Target="tableStyle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326227-2380-4906-A2C8-2D26DFAC4F25}" type="doc">
      <dgm:prSet loTypeId="urn:microsoft.com/office/officeart/2005/8/layout/chevron2" loCatId="process" qsTypeId="urn:microsoft.com/office/officeart/2005/8/quickstyle/simple5" qsCatId="simple" csTypeId="urn:microsoft.com/office/officeart/2005/8/colors/accent1_2" csCatId="accent1" phldr="1"/>
      <dgm:spPr/>
      <dgm:t>
        <a:bodyPr/>
        <a:lstStyle/>
        <a:p>
          <a:endParaRPr lang="pt-BR"/>
        </a:p>
      </dgm:t>
    </dgm:pt>
    <dgm:pt modelId="{39D4410E-710B-4FD4-BD16-DB1FFDB9DD7B}">
      <dgm:prSet phldrT="[Texto]"/>
      <dgm:spPr/>
      <dgm:t>
        <a:bodyPr/>
        <a:lstStyle/>
        <a:p>
          <a:r>
            <a:rPr lang="en-US" dirty="0" smtClean="0"/>
            <a:t>Initialize</a:t>
          </a:r>
          <a:endParaRPr lang="pt-BR" dirty="0"/>
        </a:p>
      </dgm:t>
    </dgm:pt>
    <dgm:pt modelId="{40F3C58B-2DC4-4BAE-85A2-5E6EFAF0862F}" type="parTrans" cxnId="{AD3FE324-5EBB-4FCC-A544-7E17124B7F39}">
      <dgm:prSet/>
      <dgm:spPr/>
      <dgm:t>
        <a:bodyPr/>
        <a:lstStyle/>
        <a:p>
          <a:endParaRPr lang="pt-BR"/>
        </a:p>
      </dgm:t>
    </dgm:pt>
    <dgm:pt modelId="{F137C9BA-1733-4C3E-9F95-8FBFFE5532E7}" type="sibTrans" cxnId="{AD3FE324-5EBB-4FCC-A544-7E17124B7F39}">
      <dgm:prSet/>
      <dgm:spPr/>
      <dgm:t>
        <a:bodyPr/>
        <a:lstStyle/>
        <a:p>
          <a:endParaRPr lang="pt-BR"/>
        </a:p>
      </dgm:t>
    </dgm:pt>
    <dgm:pt modelId="{1856AD1C-9E88-408E-8EEE-06EF96A4D546}">
      <dgm:prSet phldrT="[Texto]"/>
      <dgm:spPr/>
      <dgm:t>
        <a:bodyPr/>
        <a:lstStyle/>
        <a:p>
          <a:r>
            <a:rPr lang="en-US" dirty="0" smtClean="0"/>
            <a:t> Este </a:t>
          </a:r>
          <a:r>
            <a:rPr lang="en-US" dirty="0" err="1" smtClean="0"/>
            <a:t>método</a:t>
          </a:r>
          <a:r>
            <a:rPr lang="en-US" dirty="0" smtClean="0"/>
            <a:t> </a:t>
          </a:r>
          <a:r>
            <a:rPr lang="en-US" dirty="0" err="1" smtClean="0"/>
            <a:t>permite</a:t>
          </a:r>
          <a:r>
            <a:rPr lang="en-US" dirty="0" smtClean="0"/>
            <a:t> </a:t>
          </a:r>
          <a:r>
            <a:rPr lang="en-US" dirty="0" err="1" smtClean="0"/>
            <a:t>fazer</a:t>
          </a:r>
          <a:r>
            <a:rPr lang="en-US" dirty="0" smtClean="0"/>
            <a:t> as </a:t>
          </a:r>
          <a:r>
            <a:rPr lang="en-US" dirty="0" err="1" smtClean="0"/>
            <a:t>inicializações</a:t>
          </a:r>
          <a:r>
            <a:rPr lang="en-US" dirty="0" smtClean="0"/>
            <a:t> </a:t>
          </a:r>
          <a:r>
            <a:rPr lang="en-US" dirty="0" err="1" smtClean="0"/>
            <a:t>necessárias</a:t>
          </a:r>
          <a:r>
            <a:rPr lang="en-US" dirty="0" smtClean="0"/>
            <a:t> antes do </a:t>
          </a:r>
          <a:r>
            <a:rPr lang="en-US" dirty="0" err="1" smtClean="0"/>
            <a:t>jogo</a:t>
          </a:r>
          <a:r>
            <a:rPr lang="en-US" dirty="0" smtClean="0"/>
            <a:t> </a:t>
          </a:r>
          <a:r>
            <a:rPr lang="en-US" dirty="0" err="1" smtClean="0"/>
            <a:t>estar</a:t>
          </a:r>
          <a:r>
            <a:rPr lang="en-US" dirty="0" smtClean="0"/>
            <a:t> </a:t>
          </a:r>
          <a:r>
            <a:rPr lang="en-US" dirty="0" err="1" smtClean="0"/>
            <a:t>rodando</a:t>
          </a:r>
          <a:r>
            <a:rPr lang="en-US" dirty="0" smtClean="0"/>
            <a:t>. Este </a:t>
          </a:r>
          <a:r>
            <a:rPr lang="en-US" dirty="0" err="1" smtClean="0"/>
            <a:t>método</a:t>
          </a:r>
          <a:r>
            <a:rPr lang="en-US" dirty="0" smtClean="0"/>
            <a:t> </a:t>
          </a:r>
          <a:r>
            <a:rPr lang="en-US" dirty="0" err="1" smtClean="0"/>
            <a:t>pode</a:t>
          </a:r>
          <a:r>
            <a:rPr lang="en-US" dirty="0" smtClean="0"/>
            <a:t> </a:t>
          </a:r>
          <a:r>
            <a:rPr lang="en-US" dirty="0" err="1" smtClean="0"/>
            <a:t>carregar</a:t>
          </a:r>
          <a:r>
            <a:rPr lang="en-US" dirty="0" smtClean="0"/>
            <a:t> </a:t>
          </a:r>
          <a:r>
            <a:rPr lang="en-US" dirty="0" err="1" smtClean="0"/>
            <a:t>os</a:t>
          </a:r>
          <a:r>
            <a:rPr lang="en-US" dirty="0" smtClean="0"/>
            <a:t> </a:t>
          </a:r>
          <a:r>
            <a:rPr lang="en-US" dirty="0" err="1" smtClean="0"/>
            <a:t>elementos</a:t>
          </a:r>
          <a:r>
            <a:rPr lang="en-US" dirty="0" smtClean="0"/>
            <a:t> </a:t>
          </a:r>
          <a:r>
            <a:rPr lang="en-US" dirty="0" err="1" smtClean="0"/>
            <a:t>não</a:t>
          </a:r>
          <a:r>
            <a:rPr lang="en-US" dirty="0" smtClean="0"/>
            <a:t> </a:t>
          </a:r>
          <a:r>
            <a:rPr lang="en-US" dirty="0" err="1" smtClean="0"/>
            <a:t>gráficos</a:t>
          </a:r>
          <a:r>
            <a:rPr lang="en-US" dirty="0" smtClean="0"/>
            <a:t> e </a:t>
          </a:r>
          <a:r>
            <a:rPr lang="en-US" dirty="0" err="1" smtClean="0"/>
            <a:t>soluções</a:t>
          </a:r>
          <a:r>
            <a:rPr lang="en-US" dirty="0" smtClean="0"/>
            <a:t> e </a:t>
          </a:r>
          <a:r>
            <a:rPr lang="en-US" dirty="0" err="1" smtClean="0"/>
            <a:t>serviços</a:t>
          </a:r>
          <a:r>
            <a:rPr lang="en-US" dirty="0" smtClean="0"/>
            <a:t> </a:t>
          </a:r>
          <a:r>
            <a:rPr lang="en-US" dirty="0" err="1" smtClean="0"/>
            <a:t>adicionais</a:t>
          </a:r>
          <a:r>
            <a:rPr lang="en-US" dirty="0" smtClean="0"/>
            <a:t>.</a:t>
          </a:r>
          <a:endParaRPr lang="pt-BR" dirty="0"/>
        </a:p>
      </dgm:t>
    </dgm:pt>
    <dgm:pt modelId="{13FDB67D-0E82-41B4-875E-DB63297CBCEC}" type="parTrans" cxnId="{E5618C55-C6E2-4EA3-8EAD-4D42B010FEA6}">
      <dgm:prSet/>
      <dgm:spPr/>
      <dgm:t>
        <a:bodyPr/>
        <a:lstStyle/>
        <a:p>
          <a:endParaRPr lang="pt-BR"/>
        </a:p>
      </dgm:t>
    </dgm:pt>
    <dgm:pt modelId="{2483DF3A-3402-4A00-98E5-A356749306CD}" type="sibTrans" cxnId="{E5618C55-C6E2-4EA3-8EAD-4D42B010FEA6}">
      <dgm:prSet/>
      <dgm:spPr/>
      <dgm:t>
        <a:bodyPr/>
        <a:lstStyle/>
        <a:p>
          <a:endParaRPr lang="pt-BR"/>
        </a:p>
      </dgm:t>
    </dgm:pt>
    <dgm:pt modelId="{D6D4FF22-D686-4639-B73E-B32F7A28E102}">
      <dgm:prSet phldrT="[Texto]"/>
      <dgm:spPr/>
      <dgm:t>
        <a:bodyPr/>
        <a:lstStyle/>
        <a:p>
          <a:r>
            <a:rPr lang="en-US" dirty="0" smtClean="0"/>
            <a:t>Load Content	</a:t>
          </a:r>
          <a:endParaRPr lang="pt-BR" dirty="0"/>
        </a:p>
      </dgm:t>
    </dgm:pt>
    <dgm:pt modelId="{34A50924-7140-4F09-B80A-40DA1DF9AF2E}" type="parTrans" cxnId="{F49D2C3D-AE16-4E32-BCC2-43F774DB7923}">
      <dgm:prSet/>
      <dgm:spPr/>
      <dgm:t>
        <a:bodyPr/>
        <a:lstStyle/>
        <a:p>
          <a:endParaRPr lang="pt-BR"/>
        </a:p>
      </dgm:t>
    </dgm:pt>
    <dgm:pt modelId="{821A62BA-74F7-4832-A645-4DBC6B6A8550}" type="sibTrans" cxnId="{F49D2C3D-AE16-4E32-BCC2-43F774DB7923}">
      <dgm:prSet/>
      <dgm:spPr/>
      <dgm:t>
        <a:bodyPr/>
        <a:lstStyle/>
        <a:p>
          <a:endParaRPr lang="pt-BR"/>
        </a:p>
      </dgm:t>
    </dgm:pt>
    <dgm:pt modelId="{1369AF64-545B-406E-B955-51E21993A664}">
      <dgm:prSet phldrT="[Texto]"/>
      <dgm:spPr/>
      <dgm:t>
        <a:bodyPr/>
        <a:lstStyle/>
        <a:p>
          <a:r>
            <a:rPr lang="en-US" dirty="0" err="1" smtClean="0"/>
            <a:t>Aqui</a:t>
          </a:r>
          <a:r>
            <a:rPr lang="en-US" dirty="0" smtClean="0"/>
            <a:t> </a:t>
          </a:r>
          <a:r>
            <a:rPr lang="en-US" dirty="0" err="1" smtClean="0"/>
            <a:t>todo</a:t>
          </a:r>
          <a:r>
            <a:rPr lang="en-US" dirty="0" smtClean="0"/>
            <a:t> o </a:t>
          </a:r>
          <a:r>
            <a:rPr lang="en-US" dirty="0" err="1" smtClean="0"/>
            <a:t>conteúdo</a:t>
          </a:r>
          <a:r>
            <a:rPr lang="en-US" dirty="0" smtClean="0"/>
            <a:t> do </a:t>
          </a:r>
          <a:r>
            <a:rPr lang="en-US" dirty="0" err="1" smtClean="0"/>
            <a:t>jogo</a:t>
          </a:r>
          <a:r>
            <a:rPr lang="en-US" dirty="0" smtClean="0"/>
            <a:t> é </a:t>
          </a:r>
          <a:r>
            <a:rPr lang="en-US" dirty="0" err="1" smtClean="0"/>
            <a:t>carregado</a:t>
          </a:r>
          <a:r>
            <a:rPr lang="en-US" dirty="0" smtClean="0"/>
            <a:t> </a:t>
          </a:r>
          <a:r>
            <a:rPr lang="en-US" dirty="0" err="1" smtClean="0"/>
            <a:t>para</a:t>
          </a:r>
          <a:r>
            <a:rPr lang="en-US" dirty="0" smtClean="0"/>
            <a:t> a </a:t>
          </a:r>
          <a:r>
            <a:rPr lang="en-US" dirty="0" err="1" smtClean="0"/>
            <a:t>memória</a:t>
          </a:r>
          <a:r>
            <a:rPr lang="pt-BR" dirty="0" smtClean="0"/>
            <a:t>.</a:t>
          </a:r>
          <a:endParaRPr lang="pt-BR" dirty="0"/>
        </a:p>
      </dgm:t>
    </dgm:pt>
    <dgm:pt modelId="{F18CCFFF-B59B-416B-8B34-D7424741F86A}" type="parTrans" cxnId="{ED0B7B99-37F3-4BD6-B25D-7FD3CDBA447C}">
      <dgm:prSet/>
      <dgm:spPr/>
      <dgm:t>
        <a:bodyPr/>
        <a:lstStyle/>
        <a:p>
          <a:endParaRPr lang="pt-BR"/>
        </a:p>
      </dgm:t>
    </dgm:pt>
    <dgm:pt modelId="{ED3F346D-250B-4DAB-A5D4-DF70756A3A91}" type="sibTrans" cxnId="{ED0B7B99-37F3-4BD6-B25D-7FD3CDBA447C}">
      <dgm:prSet/>
      <dgm:spPr/>
      <dgm:t>
        <a:bodyPr/>
        <a:lstStyle/>
        <a:p>
          <a:endParaRPr lang="pt-BR"/>
        </a:p>
      </dgm:t>
    </dgm:pt>
    <dgm:pt modelId="{626ED2F5-47D5-46EA-8B06-E004DEF99745}">
      <dgm:prSet phldrT="[Texto]"/>
      <dgm:spPr/>
      <dgm:t>
        <a:bodyPr/>
        <a:lstStyle/>
        <a:p>
          <a:r>
            <a:rPr lang="en-US" dirty="0" smtClean="0"/>
            <a:t>Update</a:t>
          </a:r>
          <a:endParaRPr lang="pt-BR" dirty="0"/>
        </a:p>
      </dgm:t>
    </dgm:pt>
    <dgm:pt modelId="{B93A51AC-DFB0-4429-9ADF-42044F4759F3}" type="parTrans" cxnId="{163C47AA-F305-4BF8-8253-A16A684DF57D}">
      <dgm:prSet/>
      <dgm:spPr/>
      <dgm:t>
        <a:bodyPr/>
        <a:lstStyle/>
        <a:p>
          <a:endParaRPr lang="pt-BR"/>
        </a:p>
      </dgm:t>
    </dgm:pt>
    <dgm:pt modelId="{84E7C191-F958-42F0-9C7A-B14C812D4900}" type="sibTrans" cxnId="{163C47AA-F305-4BF8-8253-A16A684DF57D}">
      <dgm:prSet/>
      <dgm:spPr/>
      <dgm:t>
        <a:bodyPr/>
        <a:lstStyle/>
        <a:p>
          <a:endParaRPr lang="pt-BR"/>
        </a:p>
      </dgm:t>
    </dgm:pt>
    <dgm:pt modelId="{A531EB91-18CE-49F8-AF92-932E117ADE6A}">
      <dgm:prSet phldrT="[Texto]"/>
      <dgm:spPr/>
      <dgm:t>
        <a:bodyPr/>
        <a:lstStyle/>
        <a:p>
          <a:r>
            <a:rPr lang="en-US" dirty="0" smtClean="0"/>
            <a:t>Este </a:t>
          </a:r>
          <a:r>
            <a:rPr lang="en-US" dirty="0" err="1" smtClean="0"/>
            <a:t>método</a:t>
          </a:r>
          <a:r>
            <a:rPr lang="en-US" dirty="0" smtClean="0"/>
            <a:t> é o </a:t>
          </a:r>
          <a:r>
            <a:rPr lang="en-US" dirty="0" err="1" smtClean="0"/>
            <a:t>responsável</a:t>
          </a:r>
          <a:r>
            <a:rPr lang="en-US" dirty="0" smtClean="0"/>
            <a:t> </a:t>
          </a:r>
          <a:r>
            <a:rPr lang="en-US" dirty="0" err="1" smtClean="0"/>
            <a:t>pela</a:t>
          </a:r>
          <a:r>
            <a:rPr lang="en-US" dirty="0" smtClean="0"/>
            <a:t> </a:t>
          </a:r>
          <a:r>
            <a:rPr lang="en-US" dirty="0" err="1" smtClean="0"/>
            <a:t>lógica</a:t>
          </a:r>
          <a:r>
            <a:rPr lang="en-US" dirty="0" smtClean="0"/>
            <a:t> do </a:t>
          </a:r>
          <a:r>
            <a:rPr lang="en-US" dirty="0" err="1" smtClean="0"/>
            <a:t>jogo</a:t>
          </a:r>
          <a:r>
            <a:rPr lang="en-US" dirty="0" smtClean="0"/>
            <a:t>. </a:t>
          </a:r>
          <a:r>
            <a:rPr lang="en-US" dirty="0" err="1" smtClean="0"/>
            <a:t>Aqui</a:t>
          </a:r>
          <a:r>
            <a:rPr lang="en-US" dirty="0" smtClean="0"/>
            <a:t> o </a:t>
          </a:r>
          <a:r>
            <a:rPr lang="en-US" dirty="0" err="1" smtClean="0"/>
            <a:t>mundo</a:t>
          </a:r>
          <a:r>
            <a:rPr lang="en-US" dirty="0" smtClean="0"/>
            <a:t> é </a:t>
          </a:r>
          <a:r>
            <a:rPr lang="en-US" dirty="0" err="1" smtClean="0"/>
            <a:t>atualizado</a:t>
          </a:r>
          <a:r>
            <a:rPr lang="en-US" dirty="0" smtClean="0"/>
            <a:t>, </a:t>
          </a:r>
          <a:r>
            <a:rPr lang="en-US" dirty="0" err="1" smtClean="0"/>
            <a:t>colisões</a:t>
          </a:r>
          <a:r>
            <a:rPr lang="en-US" dirty="0" smtClean="0"/>
            <a:t> </a:t>
          </a:r>
          <a:r>
            <a:rPr lang="en-US" dirty="0" err="1" smtClean="0"/>
            <a:t>são</a:t>
          </a:r>
          <a:r>
            <a:rPr lang="en-US" dirty="0" smtClean="0"/>
            <a:t> </a:t>
          </a:r>
          <a:r>
            <a:rPr lang="en-US" dirty="0" err="1" smtClean="0"/>
            <a:t>testadas</a:t>
          </a:r>
          <a:r>
            <a:rPr lang="en-US" dirty="0" smtClean="0"/>
            <a:t>, inputs </a:t>
          </a:r>
          <a:r>
            <a:rPr lang="en-US" dirty="0" err="1" smtClean="0"/>
            <a:t>são</a:t>
          </a:r>
          <a:r>
            <a:rPr lang="en-US" dirty="0" smtClean="0"/>
            <a:t> </a:t>
          </a:r>
          <a:r>
            <a:rPr lang="en-US" dirty="0" err="1" smtClean="0"/>
            <a:t>pegos</a:t>
          </a:r>
          <a:r>
            <a:rPr lang="en-US" dirty="0" smtClean="0"/>
            <a:t> e o audio é </a:t>
          </a:r>
          <a:r>
            <a:rPr lang="en-US" dirty="0" err="1" smtClean="0"/>
            <a:t>tocado</a:t>
          </a:r>
          <a:r>
            <a:rPr lang="en-US" dirty="0" smtClean="0"/>
            <a:t>.</a:t>
          </a:r>
          <a:endParaRPr lang="pt-BR" dirty="0"/>
        </a:p>
      </dgm:t>
    </dgm:pt>
    <dgm:pt modelId="{F7D5B3C3-B80B-490A-B311-38B482C6E3C0}" type="parTrans" cxnId="{ECBB26FF-71AC-442B-A21A-A3A41F3DC619}">
      <dgm:prSet/>
      <dgm:spPr/>
      <dgm:t>
        <a:bodyPr/>
        <a:lstStyle/>
        <a:p>
          <a:endParaRPr lang="pt-BR"/>
        </a:p>
      </dgm:t>
    </dgm:pt>
    <dgm:pt modelId="{35CE76BD-091C-4C37-A280-20FC04D40737}" type="sibTrans" cxnId="{ECBB26FF-71AC-442B-A21A-A3A41F3DC619}">
      <dgm:prSet/>
      <dgm:spPr/>
      <dgm:t>
        <a:bodyPr/>
        <a:lstStyle/>
        <a:p>
          <a:endParaRPr lang="pt-BR"/>
        </a:p>
      </dgm:t>
    </dgm:pt>
    <dgm:pt modelId="{46DF9E99-3AFA-4BE0-8C2F-C59CFE0670AB}">
      <dgm:prSet/>
      <dgm:spPr/>
      <dgm:t>
        <a:bodyPr/>
        <a:lstStyle/>
        <a:p>
          <a:r>
            <a:rPr lang="en-US" dirty="0" smtClean="0"/>
            <a:t>Draw</a:t>
          </a:r>
          <a:endParaRPr lang="pt-BR" dirty="0"/>
        </a:p>
      </dgm:t>
    </dgm:pt>
    <dgm:pt modelId="{E9D3DF38-C84F-4E10-9C7E-9BE09EA50E37}" type="parTrans" cxnId="{EAC8E090-ADE4-479C-BD95-3B2CEFBBD280}">
      <dgm:prSet/>
      <dgm:spPr/>
      <dgm:t>
        <a:bodyPr/>
        <a:lstStyle/>
        <a:p>
          <a:endParaRPr lang="pt-BR"/>
        </a:p>
      </dgm:t>
    </dgm:pt>
    <dgm:pt modelId="{1F601ECA-8B8C-4FF1-BC6E-51E9FDE7A060}" type="sibTrans" cxnId="{EAC8E090-ADE4-479C-BD95-3B2CEFBBD280}">
      <dgm:prSet/>
      <dgm:spPr/>
      <dgm:t>
        <a:bodyPr/>
        <a:lstStyle/>
        <a:p>
          <a:endParaRPr lang="pt-BR"/>
        </a:p>
      </dgm:t>
    </dgm:pt>
    <dgm:pt modelId="{493E1240-A0F8-4B9D-9D39-57EAAB0EFD96}">
      <dgm:prSet/>
      <dgm:spPr/>
      <dgm:t>
        <a:bodyPr/>
        <a:lstStyle/>
        <a:p>
          <a:r>
            <a:rPr lang="en-US" dirty="0" smtClean="0"/>
            <a:t>Unload Content</a:t>
          </a:r>
          <a:endParaRPr lang="pt-BR" dirty="0"/>
        </a:p>
      </dgm:t>
    </dgm:pt>
    <dgm:pt modelId="{9D93CF0C-F428-4458-A72C-5BA0EE0DF109}" type="parTrans" cxnId="{1C683788-71DE-42B4-8FE7-0E53ABA12901}">
      <dgm:prSet/>
      <dgm:spPr/>
      <dgm:t>
        <a:bodyPr/>
        <a:lstStyle/>
        <a:p>
          <a:endParaRPr lang="pt-BR"/>
        </a:p>
      </dgm:t>
    </dgm:pt>
    <dgm:pt modelId="{0D170900-9E55-465C-9B12-98388609FA43}" type="sibTrans" cxnId="{1C683788-71DE-42B4-8FE7-0E53ABA12901}">
      <dgm:prSet/>
      <dgm:spPr/>
      <dgm:t>
        <a:bodyPr/>
        <a:lstStyle/>
        <a:p>
          <a:endParaRPr lang="pt-BR"/>
        </a:p>
      </dgm:t>
    </dgm:pt>
    <dgm:pt modelId="{474E2219-E89A-4635-8CC5-792454EDD12A}">
      <dgm:prSet/>
      <dgm:spPr/>
      <dgm:t>
        <a:bodyPr/>
        <a:lstStyle/>
        <a:p>
          <a:r>
            <a:rPr lang="en-US" dirty="0" err="1" smtClean="0"/>
            <a:t>Aqui</a:t>
          </a:r>
          <a:r>
            <a:rPr lang="en-US" dirty="0" smtClean="0"/>
            <a:t> </a:t>
          </a:r>
          <a:r>
            <a:rPr lang="en-US" dirty="0" err="1" smtClean="0"/>
            <a:t>todo</a:t>
          </a:r>
          <a:r>
            <a:rPr lang="en-US" dirty="0" smtClean="0"/>
            <a:t> o </a:t>
          </a:r>
          <a:r>
            <a:rPr lang="en-US" dirty="0" err="1" smtClean="0"/>
            <a:t>conteúdo</a:t>
          </a:r>
          <a:r>
            <a:rPr lang="en-US" dirty="0" smtClean="0"/>
            <a:t> do </a:t>
          </a:r>
          <a:r>
            <a:rPr lang="en-US" dirty="0" err="1" smtClean="0"/>
            <a:t>jogo</a:t>
          </a:r>
          <a:r>
            <a:rPr lang="en-US" dirty="0" smtClean="0"/>
            <a:t> é </a:t>
          </a:r>
          <a:r>
            <a:rPr lang="en-US" dirty="0" err="1" smtClean="0"/>
            <a:t>descarregado</a:t>
          </a:r>
          <a:r>
            <a:rPr lang="en-US" dirty="0" smtClean="0"/>
            <a:t> da </a:t>
          </a:r>
          <a:r>
            <a:rPr lang="en-US" dirty="0" err="1" smtClean="0"/>
            <a:t>memória</a:t>
          </a:r>
          <a:r>
            <a:rPr lang="en-US" dirty="0" smtClean="0"/>
            <a:t>.</a:t>
          </a:r>
          <a:endParaRPr lang="pt-BR" dirty="0"/>
        </a:p>
      </dgm:t>
    </dgm:pt>
    <dgm:pt modelId="{A2194A99-9DC8-4ED3-88A8-0AFDFC69A606}" type="parTrans" cxnId="{2DFB6C70-28FE-4171-8C3F-F592D61BB7D1}">
      <dgm:prSet/>
      <dgm:spPr/>
      <dgm:t>
        <a:bodyPr/>
        <a:lstStyle/>
        <a:p>
          <a:endParaRPr lang="pt-BR"/>
        </a:p>
      </dgm:t>
    </dgm:pt>
    <dgm:pt modelId="{89A4A941-81F7-48A0-B13C-01933854BCE2}" type="sibTrans" cxnId="{2DFB6C70-28FE-4171-8C3F-F592D61BB7D1}">
      <dgm:prSet/>
      <dgm:spPr/>
      <dgm:t>
        <a:bodyPr/>
        <a:lstStyle/>
        <a:p>
          <a:endParaRPr lang="pt-BR"/>
        </a:p>
      </dgm:t>
    </dgm:pt>
    <dgm:pt modelId="{6C924F0E-E438-4E24-A30B-222BB55636BE}">
      <dgm:prSet/>
      <dgm:spPr/>
      <dgm:t>
        <a:bodyPr/>
        <a:lstStyle/>
        <a:p>
          <a:r>
            <a:rPr lang="en-US" dirty="0" smtClean="0"/>
            <a:t> Este é o </a:t>
          </a:r>
          <a:r>
            <a:rPr lang="en-US" dirty="0" err="1" smtClean="0"/>
            <a:t>método</a:t>
          </a:r>
          <a:r>
            <a:rPr lang="en-US" dirty="0" smtClean="0"/>
            <a:t> de </a:t>
          </a:r>
          <a:r>
            <a:rPr lang="en-US" dirty="0" err="1" smtClean="0"/>
            <a:t>desenhar</a:t>
          </a:r>
          <a:r>
            <a:rPr lang="en-US" dirty="0" smtClean="0"/>
            <a:t> a </a:t>
          </a:r>
          <a:r>
            <a:rPr lang="en-US" dirty="0" err="1" smtClean="0"/>
            <a:t>imagem</a:t>
          </a:r>
          <a:r>
            <a:rPr lang="en-US" dirty="0" smtClean="0"/>
            <a:t> </a:t>
          </a:r>
          <a:r>
            <a:rPr lang="en-US" dirty="0" err="1" smtClean="0"/>
            <a:t>na</a:t>
          </a:r>
          <a:r>
            <a:rPr lang="en-US" dirty="0" smtClean="0"/>
            <a:t> </a:t>
          </a:r>
          <a:r>
            <a:rPr lang="en-US" dirty="0" err="1" smtClean="0"/>
            <a:t>tela</a:t>
          </a:r>
          <a:r>
            <a:rPr lang="en-US" dirty="0" smtClean="0"/>
            <a:t>.</a:t>
          </a:r>
          <a:endParaRPr lang="pt-BR" dirty="0"/>
        </a:p>
      </dgm:t>
    </dgm:pt>
    <dgm:pt modelId="{70D9FF56-E5AC-42DA-AB4F-65BEEF06F968}" type="parTrans" cxnId="{4F808B39-E72C-44A3-9A62-F8AE84EBB245}">
      <dgm:prSet/>
      <dgm:spPr/>
      <dgm:t>
        <a:bodyPr/>
        <a:lstStyle/>
        <a:p>
          <a:endParaRPr lang="pt-BR"/>
        </a:p>
      </dgm:t>
    </dgm:pt>
    <dgm:pt modelId="{BDCAAD01-D3E9-4BC8-B674-4258B4CA6F6C}" type="sibTrans" cxnId="{4F808B39-E72C-44A3-9A62-F8AE84EBB245}">
      <dgm:prSet/>
      <dgm:spPr/>
      <dgm:t>
        <a:bodyPr/>
        <a:lstStyle/>
        <a:p>
          <a:endParaRPr lang="pt-BR"/>
        </a:p>
      </dgm:t>
    </dgm:pt>
    <dgm:pt modelId="{386A971B-C8CD-402A-B84E-80984CB3EBC7}" type="pres">
      <dgm:prSet presAssocID="{39326227-2380-4906-A2C8-2D26DFAC4F25}" presName="linearFlow" presStyleCnt="0">
        <dgm:presLayoutVars>
          <dgm:dir/>
          <dgm:animLvl val="lvl"/>
          <dgm:resizeHandles val="exact"/>
        </dgm:presLayoutVars>
      </dgm:prSet>
      <dgm:spPr/>
      <dgm:t>
        <a:bodyPr/>
        <a:lstStyle/>
        <a:p>
          <a:endParaRPr lang="pt-BR"/>
        </a:p>
      </dgm:t>
    </dgm:pt>
    <dgm:pt modelId="{46F35F02-94F7-4D56-88F5-D7A98F10DBE2}" type="pres">
      <dgm:prSet presAssocID="{39D4410E-710B-4FD4-BD16-DB1FFDB9DD7B}" presName="composite" presStyleCnt="0"/>
      <dgm:spPr/>
    </dgm:pt>
    <dgm:pt modelId="{970E49C4-F4E8-4E64-9B89-7A7709097FDA}" type="pres">
      <dgm:prSet presAssocID="{39D4410E-710B-4FD4-BD16-DB1FFDB9DD7B}" presName="parentText" presStyleLbl="alignNode1" presStyleIdx="0" presStyleCnt="5">
        <dgm:presLayoutVars>
          <dgm:chMax val="1"/>
          <dgm:bulletEnabled val="1"/>
        </dgm:presLayoutVars>
      </dgm:prSet>
      <dgm:spPr/>
      <dgm:t>
        <a:bodyPr/>
        <a:lstStyle/>
        <a:p>
          <a:endParaRPr lang="pt-BR"/>
        </a:p>
      </dgm:t>
    </dgm:pt>
    <dgm:pt modelId="{6A0A34D2-D072-4AE4-9CD3-A0DCBBB3EA74}" type="pres">
      <dgm:prSet presAssocID="{39D4410E-710B-4FD4-BD16-DB1FFDB9DD7B}" presName="descendantText" presStyleLbl="alignAcc1" presStyleIdx="0" presStyleCnt="5">
        <dgm:presLayoutVars>
          <dgm:bulletEnabled val="1"/>
        </dgm:presLayoutVars>
      </dgm:prSet>
      <dgm:spPr/>
      <dgm:t>
        <a:bodyPr/>
        <a:lstStyle/>
        <a:p>
          <a:endParaRPr lang="pt-BR"/>
        </a:p>
      </dgm:t>
    </dgm:pt>
    <dgm:pt modelId="{6B4175E6-EA38-4DBF-AD1D-AAC0FC8208B5}" type="pres">
      <dgm:prSet presAssocID="{F137C9BA-1733-4C3E-9F95-8FBFFE5532E7}" presName="sp" presStyleCnt="0"/>
      <dgm:spPr/>
    </dgm:pt>
    <dgm:pt modelId="{9F4287DD-FF89-4C5E-B6B8-25936D03FA78}" type="pres">
      <dgm:prSet presAssocID="{D6D4FF22-D686-4639-B73E-B32F7A28E102}" presName="composite" presStyleCnt="0"/>
      <dgm:spPr/>
    </dgm:pt>
    <dgm:pt modelId="{3F62BED1-F1E7-42C9-A9B2-C1ED4B79278A}" type="pres">
      <dgm:prSet presAssocID="{D6D4FF22-D686-4639-B73E-B32F7A28E102}" presName="parentText" presStyleLbl="alignNode1" presStyleIdx="1" presStyleCnt="5">
        <dgm:presLayoutVars>
          <dgm:chMax val="1"/>
          <dgm:bulletEnabled val="1"/>
        </dgm:presLayoutVars>
      </dgm:prSet>
      <dgm:spPr/>
      <dgm:t>
        <a:bodyPr/>
        <a:lstStyle/>
        <a:p>
          <a:endParaRPr lang="pt-BR"/>
        </a:p>
      </dgm:t>
    </dgm:pt>
    <dgm:pt modelId="{36ACD277-5DCB-4579-BA6E-41B7861D16B3}" type="pres">
      <dgm:prSet presAssocID="{D6D4FF22-D686-4639-B73E-B32F7A28E102}" presName="descendantText" presStyleLbl="alignAcc1" presStyleIdx="1" presStyleCnt="5">
        <dgm:presLayoutVars>
          <dgm:bulletEnabled val="1"/>
        </dgm:presLayoutVars>
      </dgm:prSet>
      <dgm:spPr/>
      <dgm:t>
        <a:bodyPr/>
        <a:lstStyle/>
        <a:p>
          <a:endParaRPr lang="pt-BR"/>
        </a:p>
      </dgm:t>
    </dgm:pt>
    <dgm:pt modelId="{C48C327E-98FA-40A8-A799-78F757F46731}" type="pres">
      <dgm:prSet presAssocID="{821A62BA-74F7-4832-A645-4DBC6B6A8550}" presName="sp" presStyleCnt="0"/>
      <dgm:spPr/>
    </dgm:pt>
    <dgm:pt modelId="{FA99C3D3-9102-4253-A5BE-8ED3A09A4ED1}" type="pres">
      <dgm:prSet presAssocID="{493E1240-A0F8-4B9D-9D39-57EAAB0EFD96}" presName="composite" presStyleCnt="0"/>
      <dgm:spPr/>
    </dgm:pt>
    <dgm:pt modelId="{E31C77CE-F949-4FC8-8BA6-14055E9A3EAB}" type="pres">
      <dgm:prSet presAssocID="{493E1240-A0F8-4B9D-9D39-57EAAB0EFD96}" presName="parentText" presStyleLbl="alignNode1" presStyleIdx="2" presStyleCnt="5">
        <dgm:presLayoutVars>
          <dgm:chMax val="1"/>
          <dgm:bulletEnabled val="1"/>
        </dgm:presLayoutVars>
      </dgm:prSet>
      <dgm:spPr/>
      <dgm:t>
        <a:bodyPr/>
        <a:lstStyle/>
        <a:p>
          <a:endParaRPr lang="pt-BR"/>
        </a:p>
      </dgm:t>
    </dgm:pt>
    <dgm:pt modelId="{175AD132-3839-4755-90E4-ADD2B46C1B2F}" type="pres">
      <dgm:prSet presAssocID="{493E1240-A0F8-4B9D-9D39-57EAAB0EFD96}" presName="descendantText" presStyleLbl="alignAcc1" presStyleIdx="2" presStyleCnt="5">
        <dgm:presLayoutVars>
          <dgm:bulletEnabled val="1"/>
        </dgm:presLayoutVars>
      </dgm:prSet>
      <dgm:spPr/>
      <dgm:t>
        <a:bodyPr/>
        <a:lstStyle/>
        <a:p>
          <a:endParaRPr lang="pt-BR"/>
        </a:p>
      </dgm:t>
    </dgm:pt>
    <dgm:pt modelId="{2FAFED3A-CDFE-44B8-909E-70302EB03524}" type="pres">
      <dgm:prSet presAssocID="{0D170900-9E55-465C-9B12-98388609FA43}" presName="sp" presStyleCnt="0"/>
      <dgm:spPr/>
    </dgm:pt>
    <dgm:pt modelId="{2955D284-3764-4CFC-A629-69C4A963509A}" type="pres">
      <dgm:prSet presAssocID="{626ED2F5-47D5-46EA-8B06-E004DEF99745}" presName="composite" presStyleCnt="0"/>
      <dgm:spPr/>
    </dgm:pt>
    <dgm:pt modelId="{A56C69A8-E5C7-41C6-82CE-FEDCB93D0C2B}" type="pres">
      <dgm:prSet presAssocID="{626ED2F5-47D5-46EA-8B06-E004DEF99745}" presName="parentText" presStyleLbl="alignNode1" presStyleIdx="3" presStyleCnt="5">
        <dgm:presLayoutVars>
          <dgm:chMax val="1"/>
          <dgm:bulletEnabled val="1"/>
        </dgm:presLayoutVars>
      </dgm:prSet>
      <dgm:spPr/>
      <dgm:t>
        <a:bodyPr/>
        <a:lstStyle/>
        <a:p>
          <a:endParaRPr lang="pt-BR"/>
        </a:p>
      </dgm:t>
    </dgm:pt>
    <dgm:pt modelId="{E50AA51F-8DA4-42F7-94A2-C68D9F469910}" type="pres">
      <dgm:prSet presAssocID="{626ED2F5-47D5-46EA-8B06-E004DEF99745}" presName="descendantText" presStyleLbl="alignAcc1" presStyleIdx="3" presStyleCnt="5">
        <dgm:presLayoutVars>
          <dgm:bulletEnabled val="1"/>
        </dgm:presLayoutVars>
      </dgm:prSet>
      <dgm:spPr/>
      <dgm:t>
        <a:bodyPr/>
        <a:lstStyle/>
        <a:p>
          <a:endParaRPr lang="pt-BR"/>
        </a:p>
      </dgm:t>
    </dgm:pt>
    <dgm:pt modelId="{D46FDD14-0586-48CB-96C0-A3B96BB20FB5}" type="pres">
      <dgm:prSet presAssocID="{84E7C191-F958-42F0-9C7A-B14C812D4900}" presName="sp" presStyleCnt="0"/>
      <dgm:spPr/>
    </dgm:pt>
    <dgm:pt modelId="{0D38558B-A6D8-489D-92E9-9C2272B2C576}" type="pres">
      <dgm:prSet presAssocID="{46DF9E99-3AFA-4BE0-8C2F-C59CFE0670AB}" presName="composite" presStyleCnt="0"/>
      <dgm:spPr/>
    </dgm:pt>
    <dgm:pt modelId="{4D7F43FA-7E37-4A86-B73E-070609E1BB07}" type="pres">
      <dgm:prSet presAssocID="{46DF9E99-3AFA-4BE0-8C2F-C59CFE0670AB}" presName="parentText" presStyleLbl="alignNode1" presStyleIdx="4" presStyleCnt="5">
        <dgm:presLayoutVars>
          <dgm:chMax val="1"/>
          <dgm:bulletEnabled val="1"/>
        </dgm:presLayoutVars>
      </dgm:prSet>
      <dgm:spPr/>
      <dgm:t>
        <a:bodyPr/>
        <a:lstStyle/>
        <a:p>
          <a:endParaRPr lang="pt-BR"/>
        </a:p>
      </dgm:t>
    </dgm:pt>
    <dgm:pt modelId="{91F29852-8EDB-425C-83F6-D41852B2942A}" type="pres">
      <dgm:prSet presAssocID="{46DF9E99-3AFA-4BE0-8C2F-C59CFE0670AB}" presName="descendantText" presStyleLbl="alignAcc1" presStyleIdx="4" presStyleCnt="5">
        <dgm:presLayoutVars>
          <dgm:bulletEnabled val="1"/>
        </dgm:presLayoutVars>
      </dgm:prSet>
      <dgm:spPr/>
      <dgm:t>
        <a:bodyPr/>
        <a:lstStyle/>
        <a:p>
          <a:endParaRPr lang="pt-BR"/>
        </a:p>
      </dgm:t>
    </dgm:pt>
  </dgm:ptLst>
  <dgm:cxnLst>
    <dgm:cxn modelId="{EAC8E090-ADE4-479C-BD95-3B2CEFBBD280}" srcId="{39326227-2380-4906-A2C8-2D26DFAC4F25}" destId="{46DF9E99-3AFA-4BE0-8C2F-C59CFE0670AB}" srcOrd="4" destOrd="0" parTransId="{E9D3DF38-C84F-4E10-9C7E-9BE09EA50E37}" sibTransId="{1F601ECA-8B8C-4FF1-BC6E-51E9FDE7A060}"/>
    <dgm:cxn modelId="{D86B7EDE-D2F4-4638-96DE-963AF2D167FB}" type="presOf" srcId="{1856AD1C-9E88-408E-8EEE-06EF96A4D546}" destId="{6A0A34D2-D072-4AE4-9CD3-A0DCBBB3EA74}" srcOrd="0" destOrd="0" presId="urn:microsoft.com/office/officeart/2005/8/layout/chevron2"/>
    <dgm:cxn modelId="{4F808B39-E72C-44A3-9A62-F8AE84EBB245}" srcId="{46DF9E99-3AFA-4BE0-8C2F-C59CFE0670AB}" destId="{6C924F0E-E438-4E24-A30B-222BB55636BE}" srcOrd="0" destOrd="0" parTransId="{70D9FF56-E5AC-42DA-AB4F-65BEEF06F968}" sibTransId="{BDCAAD01-D3E9-4BC8-B674-4258B4CA6F6C}"/>
    <dgm:cxn modelId="{1C683788-71DE-42B4-8FE7-0E53ABA12901}" srcId="{39326227-2380-4906-A2C8-2D26DFAC4F25}" destId="{493E1240-A0F8-4B9D-9D39-57EAAB0EFD96}" srcOrd="2" destOrd="0" parTransId="{9D93CF0C-F428-4458-A72C-5BA0EE0DF109}" sibTransId="{0D170900-9E55-465C-9B12-98388609FA43}"/>
    <dgm:cxn modelId="{4F4CBDC2-77F5-4CF8-A093-6B30AA3665CE}" type="presOf" srcId="{626ED2F5-47D5-46EA-8B06-E004DEF99745}" destId="{A56C69A8-E5C7-41C6-82CE-FEDCB93D0C2B}" srcOrd="0" destOrd="0" presId="urn:microsoft.com/office/officeart/2005/8/layout/chevron2"/>
    <dgm:cxn modelId="{4B256131-1382-4E12-8D0B-DE5C3DB78501}" type="presOf" srcId="{493E1240-A0F8-4B9D-9D39-57EAAB0EFD96}" destId="{E31C77CE-F949-4FC8-8BA6-14055E9A3EAB}" srcOrd="0" destOrd="0" presId="urn:microsoft.com/office/officeart/2005/8/layout/chevron2"/>
    <dgm:cxn modelId="{163C47AA-F305-4BF8-8253-A16A684DF57D}" srcId="{39326227-2380-4906-A2C8-2D26DFAC4F25}" destId="{626ED2F5-47D5-46EA-8B06-E004DEF99745}" srcOrd="3" destOrd="0" parTransId="{B93A51AC-DFB0-4429-9ADF-42044F4759F3}" sibTransId="{84E7C191-F958-42F0-9C7A-B14C812D4900}"/>
    <dgm:cxn modelId="{9F00A8C5-34A4-4777-AAE3-DA695E37CC8A}" type="presOf" srcId="{D6D4FF22-D686-4639-B73E-B32F7A28E102}" destId="{3F62BED1-F1E7-42C9-A9B2-C1ED4B79278A}" srcOrd="0" destOrd="0" presId="urn:microsoft.com/office/officeart/2005/8/layout/chevron2"/>
    <dgm:cxn modelId="{508CF0E2-7762-422A-8E62-D9C31736E56A}" type="presOf" srcId="{1369AF64-545B-406E-B955-51E21993A664}" destId="{36ACD277-5DCB-4579-BA6E-41B7861D16B3}" srcOrd="0" destOrd="0" presId="urn:microsoft.com/office/officeart/2005/8/layout/chevron2"/>
    <dgm:cxn modelId="{9A667E0B-86EE-422F-8B2B-1691C7285357}" type="presOf" srcId="{39D4410E-710B-4FD4-BD16-DB1FFDB9DD7B}" destId="{970E49C4-F4E8-4E64-9B89-7A7709097FDA}" srcOrd="0" destOrd="0" presId="urn:microsoft.com/office/officeart/2005/8/layout/chevron2"/>
    <dgm:cxn modelId="{EC382FE7-C3C8-4457-B128-A684E500D7CF}" type="presOf" srcId="{6C924F0E-E438-4E24-A30B-222BB55636BE}" destId="{91F29852-8EDB-425C-83F6-D41852B2942A}" srcOrd="0" destOrd="0" presId="urn:microsoft.com/office/officeart/2005/8/layout/chevron2"/>
    <dgm:cxn modelId="{2DFB6C70-28FE-4171-8C3F-F592D61BB7D1}" srcId="{493E1240-A0F8-4B9D-9D39-57EAAB0EFD96}" destId="{474E2219-E89A-4635-8CC5-792454EDD12A}" srcOrd="0" destOrd="0" parTransId="{A2194A99-9DC8-4ED3-88A8-0AFDFC69A606}" sibTransId="{89A4A941-81F7-48A0-B13C-01933854BCE2}"/>
    <dgm:cxn modelId="{213CE246-20A9-436F-A6E3-DE22650F7832}" type="presOf" srcId="{A531EB91-18CE-49F8-AF92-932E117ADE6A}" destId="{E50AA51F-8DA4-42F7-94A2-C68D9F469910}" srcOrd="0" destOrd="0" presId="urn:microsoft.com/office/officeart/2005/8/layout/chevron2"/>
    <dgm:cxn modelId="{F49D2C3D-AE16-4E32-BCC2-43F774DB7923}" srcId="{39326227-2380-4906-A2C8-2D26DFAC4F25}" destId="{D6D4FF22-D686-4639-B73E-B32F7A28E102}" srcOrd="1" destOrd="0" parTransId="{34A50924-7140-4F09-B80A-40DA1DF9AF2E}" sibTransId="{821A62BA-74F7-4832-A645-4DBC6B6A8550}"/>
    <dgm:cxn modelId="{F59EB528-5321-41FE-B004-68414D422176}" type="presOf" srcId="{39326227-2380-4906-A2C8-2D26DFAC4F25}" destId="{386A971B-C8CD-402A-B84E-80984CB3EBC7}" srcOrd="0" destOrd="0" presId="urn:microsoft.com/office/officeart/2005/8/layout/chevron2"/>
    <dgm:cxn modelId="{B8BE6D36-985A-4E6D-85C3-E3CA1D935456}" type="presOf" srcId="{46DF9E99-3AFA-4BE0-8C2F-C59CFE0670AB}" destId="{4D7F43FA-7E37-4A86-B73E-070609E1BB07}" srcOrd="0" destOrd="0" presId="urn:microsoft.com/office/officeart/2005/8/layout/chevron2"/>
    <dgm:cxn modelId="{ECBB26FF-71AC-442B-A21A-A3A41F3DC619}" srcId="{626ED2F5-47D5-46EA-8B06-E004DEF99745}" destId="{A531EB91-18CE-49F8-AF92-932E117ADE6A}" srcOrd="0" destOrd="0" parTransId="{F7D5B3C3-B80B-490A-B311-38B482C6E3C0}" sibTransId="{35CE76BD-091C-4C37-A280-20FC04D40737}"/>
    <dgm:cxn modelId="{ED0B7B99-37F3-4BD6-B25D-7FD3CDBA447C}" srcId="{D6D4FF22-D686-4639-B73E-B32F7A28E102}" destId="{1369AF64-545B-406E-B955-51E21993A664}" srcOrd="0" destOrd="0" parTransId="{F18CCFFF-B59B-416B-8B34-D7424741F86A}" sibTransId="{ED3F346D-250B-4DAB-A5D4-DF70756A3A91}"/>
    <dgm:cxn modelId="{3D7C3229-687E-49CF-A3AD-D2D429F47F78}" type="presOf" srcId="{474E2219-E89A-4635-8CC5-792454EDD12A}" destId="{175AD132-3839-4755-90E4-ADD2B46C1B2F}" srcOrd="0" destOrd="0" presId="urn:microsoft.com/office/officeart/2005/8/layout/chevron2"/>
    <dgm:cxn modelId="{E5618C55-C6E2-4EA3-8EAD-4D42B010FEA6}" srcId="{39D4410E-710B-4FD4-BD16-DB1FFDB9DD7B}" destId="{1856AD1C-9E88-408E-8EEE-06EF96A4D546}" srcOrd="0" destOrd="0" parTransId="{13FDB67D-0E82-41B4-875E-DB63297CBCEC}" sibTransId="{2483DF3A-3402-4A00-98E5-A356749306CD}"/>
    <dgm:cxn modelId="{AD3FE324-5EBB-4FCC-A544-7E17124B7F39}" srcId="{39326227-2380-4906-A2C8-2D26DFAC4F25}" destId="{39D4410E-710B-4FD4-BD16-DB1FFDB9DD7B}" srcOrd="0" destOrd="0" parTransId="{40F3C58B-2DC4-4BAE-85A2-5E6EFAF0862F}" sibTransId="{F137C9BA-1733-4C3E-9F95-8FBFFE5532E7}"/>
    <dgm:cxn modelId="{75DD6B90-B36E-4912-83A7-D54D004E0EC9}" type="presParOf" srcId="{386A971B-C8CD-402A-B84E-80984CB3EBC7}" destId="{46F35F02-94F7-4D56-88F5-D7A98F10DBE2}" srcOrd="0" destOrd="0" presId="urn:microsoft.com/office/officeart/2005/8/layout/chevron2"/>
    <dgm:cxn modelId="{925EE53D-A8D2-42DE-AA97-20CA4F921176}" type="presParOf" srcId="{46F35F02-94F7-4D56-88F5-D7A98F10DBE2}" destId="{970E49C4-F4E8-4E64-9B89-7A7709097FDA}" srcOrd="0" destOrd="0" presId="urn:microsoft.com/office/officeart/2005/8/layout/chevron2"/>
    <dgm:cxn modelId="{76A35193-1A04-4A4A-94A1-E9FC60472FB7}" type="presParOf" srcId="{46F35F02-94F7-4D56-88F5-D7A98F10DBE2}" destId="{6A0A34D2-D072-4AE4-9CD3-A0DCBBB3EA74}" srcOrd="1" destOrd="0" presId="urn:microsoft.com/office/officeart/2005/8/layout/chevron2"/>
    <dgm:cxn modelId="{6B9EF2D6-93C9-4F4E-BCFC-B9B5E2E7ED39}" type="presParOf" srcId="{386A971B-C8CD-402A-B84E-80984CB3EBC7}" destId="{6B4175E6-EA38-4DBF-AD1D-AAC0FC8208B5}" srcOrd="1" destOrd="0" presId="urn:microsoft.com/office/officeart/2005/8/layout/chevron2"/>
    <dgm:cxn modelId="{39C28849-5060-4685-BF24-C883F0E15EA6}" type="presParOf" srcId="{386A971B-C8CD-402A-B84E-80984CB3EBC7}" destId="{9F4287DD-FF89-4C5E-B6B8-25936D03FA78}" srcOrd="2" destOrd="0" presId="urn:microsoft.com/office/officeart/2005/8/layout/chevron2"/>
    <dgm:cxn modelId="{BDB33D17-0CAF-4717-9013-423C72EFED01}" type="presParOf" srcId="{9F4287DD-FF89-4C5E-B6B8-25936D03FA78}" destId="{3F62BED1-F1E7-42C9-A9B2-C1ED4B79278A}" srcOrd="0" destOrd="0" presId="urn:microsoft.com/office/officeart/2005/8/layout/chevron2"/>
    <dgm:cxn modelId="{3A9CCB2F-C002-48A3-8FA3-2B119E7D574C}" type="presParOf" srcId="{9F4287DD-FF89-4C5E-B6B8-25936D03FA78}" destId="{36ACD277-5DCB-4579-BA6E-41B7861D16B3}" srcOrd="1" destOrd="0" presId="urn:microsoft.com/office/officeart/2005/8/layout/chevron2"/>
    <dgm:cxn modelId="{9E4198B6-9D1B-49A1-B430-98535647DD98}" type="presParOf" srcId="{386A971B-C8CD-402A-B84E-80984CB3EBC7}" destId="{C48C327E-98FA-40A8-A799-78F757F46731}" srcOrd="3" destOrd="0" presId="urn:microsoft.com/office/officeart/2005/8/layout/chevron2"/>
    <dgm:cxn modelId="{823A4543-00C0-4D98-8C9D-D1416F899C1F}" type="presParOf" srcId="{386A971B-C8CD-402A-B84E-80984CB3EBC7}" destId="{FA99C3D3-9102-4253-A5BE-8ED3A09A4ED1}" srcOrd="4" destOrd="0" presId="urn:microsoft.com/office/officeart/2005/8/layout/chevron2"/>
    <dgm:cxn modelId="{3C1220DF-4BBD-42D8-B956-A2A079FA6089}" type="presParOf" srcId="{FA99C3D3-9102-4253-A5BE-8ED3A09A4ED1}" destId="{E31C77CE-F949-4FC8-8BA6-14055E9A3EAB}" srcOrd="0" destOrd="0" presId="urn:microsoft.com/office/officeart/2005/8/layout/chevron2"/>
    <dgm:cxn modelId="{EEF188BC-6A8E-4AB5-8E4D-20B60A7C967F}" type="presParOf" srcId="{FA99C3D3-9102-4253-A5BE-8ED3A09A4ED1}" destId="{175AD132-3839-4755-90E4-ADD2B46C1B2F}" srcOrd="1" destOrd="0" presId="urn:microsoft.com/office/officeart/2005/8/layout/chevron2"/>
    <dgm:cxn modelId="{36820C35-95D6-4AB9-98B2-D567570D3C80}" type="presParOf" srcId="{386A971B-C8CD-402A-B84E-80984CB3EBC7}" destId="{2FAFED3A-CDFE-44B8-909E-70302EB03524}" srcOrd="5" destOrd="0" presId="urn:microsoft.com/office/officeart/2005/8/layout/chevron2"/>
    <dgm:cxn modelId="{908D476B-02BC-49DA-975D-B294BCC61BD0}" type="presParOf" srcId="{386A971B-C8CD-402A-B84E-80984CB3EBC7}" destId="{2955D284-3764-4CFC-A629-69C4A963509A}" srcOrd="6" destOrd="0" presId="urn:microsoft.com/office/officeart/2005/8/layout/chevron2"/>
    <dgm:cxn modelId="{F2EC22C7-8E43-432F-86A3-D0D2B3EF4707}" type="presParOf" srcId="{2955D284-3764-4CFC-A629-69C4A963509A}" destId="{A56C69A8-E5C7-41C6-82CE-FEDCB93D0C2B}" srcOrd="0" destOrd="0" presId="urn:microsoft.com/office/officeart/2005/8/layout/chevron2"/>
    <dgm:cxn modelId="{C8F7B0B8-BEF8-4BB1-B098-8CDB27D11CBF}" type="presParOf" srcId="{2955D284-3764-4CFC-A629-69C4A963509A}" destId="{E50AA51F-8DA4-42F7-94A2-C68D9F469910}" srcOrd="1" destOrd="0" presId="urn:microsoft.com/office/officeart/2005/8/layout/chevron2"/>
    <dgm:cxn modelId="{5CFCF10E-D712-45FE-9EB9-63EC8FF8DDD9}" type="presParOf" srcId="{386A971B-C8CD-402A-B84E-80984CB3EBC7}" destId="{D46FDD14-0586-48CB-96C0-A3B96BB20FB5}" srcOrd="7" destOrd="0" presId="urn:microsoft.com/office/officeart/2005/8/layout/chevron2"/>
    <dgm:cxn modelId="{9A2A75FB-1594-403A-B5B5-CDA385E94CAB}" type="presParOf" srcId="{386A971B-C8CD-402A-B84E-80984CB3EBC7}" destId="{0D38558B-A6D8-489D-92E9-9C2272B2C576}" srcOrd="8" destOrd="0" presId="urn:microsoft.com/office/officeart/2005/8/layout/chevron2"/>
    <dgm:cxn modelId="{CCD3F519-8834-4BEB-9ECE-D1CA4BAA4677}" type="presParOf" srcId="{0D38558B-A6D8-489D-92E9-9C2272B2C576}" destId="{4D7F43FA-7E37-4A86-B73E-070609E1BB07}" srcOrd="0" destOrd="0" presId="urn:microsoft.com/office/officeart/2005/8/layout/chevron2"/>
    <dgm:cxn modelId="{A7C82FBF-5D37-456C-A834-02F5A0426354}" type="presParOf" srcId="{0D38558B-A6D8-489D-92E9-9C2272B2C576}" destId="{91F29852-8EDB-425C-83F6-D41852B2942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166FDBC-AD14-40BC-9564-6EDBADA938ED}" type="doc">
      <dgm:prSet loTypeId="urn:microsoft.com/office/officeart/2005/8/layout/default" loCatId="list" qsTypeId="urn:microsoft.com/office/officeart/2009/2/quickstyle/3d8" qsCatId="3D" csTypeId="urn:microsoft.com/office/officeart/2005/8/colors/accent1_2" csCatId="accent1" phldr="1"/>
      <dgm:spPr/>
      <dgm:t>
        <a:bodyPr/>
        <a:lstStyle/>
        <a:p>
          <a:endParaRPr lang="pt-BR"/>
        </a:p>
      </dgm:t>
    </dgm:pt>
    <dgm:pt modelId="{F974CDD0-8525-419E-BC79-B410B720818B}" type="pres">
      <dgm:prSet presAssocID="{2166FDBC-AD14-40BC-9564-6EDBADA938ED}" presName="diagram" presStyleCnt="0">
        <dgm:presLayoutVars>
          <dgm:dir/>
          <dgm:resizeHandles val="exact"/>
        </dgm:presLayoutVars>
      </dgm:prSet>
      <dgm:spPr/>
      <dgm:t>
        <a:bodyPr/>
        <a:lstStyle/>
        <a:p>
          <a:endParaRPr lang="pt-BR"/>
        </a:p>
      </dgm:t>
    </dgm:pt>
  </dgm:ptLst>
  <dgm:cxnLst>
    <dgm:cxn modelId="{F879BEFF-4561-4AFE-A0F7-93DB014DF3C2}" type="presOf" srcId="{2166FDBC-AD14-40BC-9564-6EDBADA938ED}" destId="{F974CDD0-8525-419E-BC79-B410B720818B}"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66FDBC-AD14-40BC-9564-6EDBADA938ED}" type="doc">
      <dgm:prSet loTypeId="urn:microsoft.com/office/officeart/2005/8/layout/default" loCatId="list" qsTypeId="urn:microsoft.com/office/officeart/2009/2/quickstyle/3d8" qsCatId="3D" csTypeId="urn:microsoft.com/office/officeart/2005/8/colors/accent1_2" csCatId="accent1" phldr="1"/>
      <dgm:spPr/>
      <dgm:t>
        <a:bodyPr/>
        <a:lstStyle/>
        <a:p>
          <a:endParaRPr lang="pt-BR"/>
        </a:p>
      </dgm:t>
    </dgm:pt>
    <dgm:pt modelId="{352CDAC3-D520-48F2-9FFE-ECD3844538CE}">
      <dgm:prSet phldrT="[Texto]"/>
      <dgm:spPr/>
      <dgm:t>
        <a:bodyPr/>
        <a:lstStyle/>
        <a:p>
          <a:r>
            <a:rPr lang="en-US" dirty="0" smtClean="0"/>
            <a:t>X</a:t>
          </a:r>
          <a:endParaRPr lang="pt-BR" dirty="0"/>
        </a:p>
      </dgm:t>
    </dgm:pt>
    <dgm:pt modelId="{1094B331-1B7E-425F-AE47-B7886348A8B9}" type="parTrans" cxnId="{953E343F-568B-4F64-8600-9838B401C946}">
      <dgm:prSet/>
      <dgm:spPr/>
      <dgm:t>
        <a:bodyPr/>
        <a:lstStyle/>
        <a:p>
          <a:endParaRPr lang="pt-BR"/>
        </a:p>
      </dgm:t>
    </dgm:pt>
    <dgm:pt modelId="{5B204D4C-4FE3-4DE2-AE6B-9659198781F4}" type="sibTrans" cxnId="{953E343F-568B-4F64-8600-9838B401C946}">
      <dgm:prSet/>
      <dgm:spPr/>
      <dgm:t>
        <a:bodyPr/>
        <a:lstStyle/>
        <a:p>
          <a:endParaRPr lang="pt-BR"/>
        </a:p>
      </dgm:t>
    </dgm:pt>
    <dgm:pt modelId="{3B6DBC34-DD44-4F69-9710-33302AEE6ECA}">
      <dgm:prSet/>
      <dgm:spPr/>
      <dgm:t>
        <a:bodyPr/>
        <a:lstStyle/>
        <a:p>
          <a:r>
            <a:rPr lang="en-US" dirty="0" smtClean="0"/>
            <a:t>FBX</a:t>
          </a:r>
        </a:p>
      </dgm:t>
    </dgm:pt>
    <dgm:pt modelId="{62FDBB39-96E9-4BBF-8409-D152367CC955}" type="parTrans" cxnId="{D4A879EF-25C0-4AA3-8C40-920EAB68B6E0}">
      <dgm:prSet/>
      <dgm:spPr/>
      <dgm:t>
        <a:bodyPr/>
        <a:lstStyle/>
        <a:p>
          <a:endParaRPr lang="pt-BR"/>
        </a:p>
      </dgm:t>
    </dgm:pt>
    <dgm:pt modelId="{1DC92145-57A9-493C-8384-19E298A6D506}" type="sibTrans" cxnId="{D4A879EF-25C0-4AA3-8C40-920EAB68B6E0}">
      <dgm:prSet/>
      <dgm:spPr/>
      <dgm:t>
        <a:bodyPr/>
        <a:lstStyle/>
        <a:p>
          <a:endParaRPr lang="pt-BR"/>
        </a:p>
      </dgm:t>
    </dgm:pt>
    <dgm:pt modelId="{F974CDD0-8525-419E-BC79-B410B720818B}" type="pres">
      <dgm:prSet presAssocID="{2166FDBC-AD14-40BC-9564-6EDBADA938ED}" presName="diagram" presStyleCnt="0">
        <dgm:presLayoutVars>
          <dgm:dir/>
          <dgm:resizeHandles val="exact"/>
        </dgm:presLayoutVars>
      </dgm:prSet>
      <dgm:spPr/>
      <dgm:t>
        <a:bodyPr/>
        <a:lstStyle/>
        <a:p>
          <a:endParaRPr lang="pt-BR"/>
        </a:p>
      </dgm:t>
    </dgm:pt>
    <dgm:pt modelId="{7D7EC8A4-D236-4818-BD08-5752A5637283}" type="pres">
      <dgm:prSet presAssocID="{352CDAC3-D520-48F2-9FFE-ECD3844538CE}" presName="node" presStyleLbl="node1" presStyleIdx="0" presStyleCnt="2">
        <dgm:presLayoutVars>
          <dgm:bulletEnabled val="1"/>
        </dgm:presLayoutVars>
      </dgm:prSet>
      <dgm:spPr/>
      <dgm:t>
        <a:bodyPr/>
        <a:lstStyle/>
        <a:p>
          <a:endParaRPr lang="pt-BR"/>
        </a:p>
      </dgm:t>
    </dgm:pt>
    <dgm:pt modelId="{97FDB789-95BB-457B-B868-81BBF203FFD9}" type="pres">
      <dgm:prSet presAssocID="{5B204D4C-4FE3-4DE2-AE6B-9659198781F4}" presName="sibTrans" presStyleCnt="0"/>
      <dgm:spPr/>
    </dgm:pt>
    <dgm:pt modelId="{93493F3F-6B1D-4A58-9041-690BD34522D4}" type="pres">
      <dgm:prSet presAssocID="{3B6DBC34-DD44-4F69-9710-33302AEE6ECA}" presName="node" presStyleLbl="node1" presStyleIdx="1" presStyleCnt="2">
        <dgm:presLayoutVars>
          <dgm:bulletEnabled val="1"/>
        </dgm:presLayoutVars>
      </dgm:prSet>
      <dgm:spPr/>
      <dgm:t>
        <a:bodyPr/>
        <a:lstStyle/>
        <a:p>
          <a:endParaRPr lang="pt-BR"/>
        </a:p>
      </dgm:t>
    </dgm:pt>
  </dgm:ptLst>
  <dgm:cxnLst>
    <dgm:cxn modelId="{AAEFAA76-FF43-4B25-A0A1-9EE8136CD8D4}" type="presOf" srcId="{3B6DBC34-DD44-4F69-9710-33302AEE6ECA}" destId="{93493F3F-6B1D-4A58-9041-690BD34522D4}" srcOrd="0" destOrd="0" presId="urn:microsoft.com/office/officeart/2005/8/layout/default"/>
    <dgm:cxn modelId="{D4A879EF-25C0-4AA3-8C40-920EAB68B6E0}" srcId="{2166FDBC-AD14-40BC-9564-6EDBADA938ED}" destId="{3B6DBC34-DD44-4F69-9710-33302AEE6ECA}" srcOrd="1" destOrd="0" parTransId="{62FDBB39-96E9-4BBF-8409-D152367CC955}" sibTransId="{1DC92145-57A9-493C-8384-19E298A6D506}"/>
    <dgm:cxn modelId="{C1914333-B60E-46FA-B863-23284E7E8249}" type="presOf" srcId="{2166FDBC-AD14-40BC-9564-6EDBADA938ED}" destId="{F974CDD0-8525-419E-BC79-B410B720818B}" srcOrd="0" destOrd="0" presId="urn:microsoft.com/office/officeart/2005/8/layout/default"/>
    <dgm:cxn modelId="{953E343F-568B-4F64-8600-9838B401C946}" srcId="{2166FDBC-AD14-40BC-9564-6EDBADA938ED}" destId="{352CDAC3-D520-48F2-9FFE-ECD3844538CE}" srcOrd="0" destOrd="0" parTransId="{1094B331-1B7E-425F-AE47-B7886348A8B9}" sibTransId="{5B204D4C-4FE3-4DE2-AE6B-9659198781F4}"/>
    <dgm:cxn modelId="{9A836344-0F59-43D1-8081-8169AAB59E5D}" type="presOf" srcId="{352CDAC3-D520-48F2-9FFE-ECD3844538CE}" destId="{7D7EC8A4-D236-4818-BD08-5752A5637283}" srcOrd="0" destOrd="0" presId="urn:microsoft.com/office/officeart/2005/8/layout/default"/>
    <dgm:cxn modelId="{BB4CEA6A-A00C-4781-9437-D08FC46FD212}" type="presParOf" srcId="{F974CDD0-8525-419E-BC79-B410B720818B}" destId="{7D7EC8A4-D236-4818-BD08-5752A5637283}" srcOrd="0" destOrd="0" presId="urn:microsoft.com/office/officeart/2005/8/layout/default"/>
    <dgm:cxn modelId="{3F4F9806-880B-4E84-AB13-3F6020EE9FDB}" type="presParOf" srcId="{F974CDD0-8525-419E-BC79-B410B720818B}" destId="{97FDB789-95BB-457B-B868-81BBF203FFD9}" srcOrd="1" destOrd="0" presId="urn:microsoft.com/office/officeart/2005/8/layout/default"/>
    <dgm:cxn modelId="{972B014F-7347-4B39-BACB-8113E815500E}" type="presParOf" srcId="{F974CDD0-8525-419E-BC79-B410B720818B}" destId="{93493F3F-6B1D-4A58-9041-690BD34522D4}"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66FDBC-AD14-40BC-9564-6EDBADA938ED}" type="doc">
      <dgm:prSet loTypeId="urn:microsoft.com/office/officeart/2005/8/layout/default" loCatId="list" qsTypeId="urn:microsoft.com/office/officeart/2009/2/quickstyle/3d8" qsCatId="3D" csTypeId="urn:microsoft.com/office/officeart/2005/8/colors/accent1_2" csCatId="accent1" phldr="1"/>
      <dgm:spPr/>
      <dgm:t>
        <a:bodyPr/>
        <a:lstStyle/>
        <a:p>
          <a:endParaRPr lang="pt-BR"/>
        </a:p>
      </dgm:t>
    </dgm:pt>
    <dgm:pt modelId="{352CDAC3-D520-48F2-9FFE-ECD3844538CE}">
      <dgm:prSet phldrT="[Texto]"/>
      <dgm:spPr/>
      <dgm:t>
        <a:bodyPr/>
        <a:lstStyle/>
        <a:p>
          <a:r>
            <a:rPr lang="en-US" dirty="0" smtClean="0"/>
            <a:t>JPG</a:t>
          </a:r>
          <a:endParaRPr lang="pt-BR" dirty="0"/>
        </a:p>
      </dgm:t>
    </dgm:pt>
    <dgm:pt modelId="{1094B331-1B7E-425F-AE47-B7886348A8B9}" type="parTrans" cxnId="{953E343F-568B-4F64-8600-9838B401C946}">
      <dgm:prSet/>
      <dgm:spPr/>
      <dgm:t>
        <a:bodyPr/>
        <a:lstStyle/>
        <a:p>
          <a:endParaRPr lang="pt-BR"/>
        </a:p>
      </dgm:t>
    </dgm:pt>
    <dgm:pt modelId="{5B204D4C-4FE3-4DE2-AE6B-9659198781F4}" type="sibTrans" cxnId="{953E343F-568B-4F64-8600-9838B401C946}">
      <dgm:prSet/>
      <dgm:spPr/>
      <dgm:t>
        <a:bodyPr/>
        <a:lstStyle/>
        <a:p>
          <a:endParaRPr lang="pt-BR"/>
        </a:p>
      </dgm:t>
    </dgm:pt>
    <dgm:pt modelId="{D8F843EA-F6D3-4D41-B027-7B0098426F39}">
      <dgm:prSet phldrT="[Texto]"/>
      <dgm:spPr/>
      <dgm:t>
        <a:bodyPr/>
        <a:lstStyle/>
        <a:p>
          <a:r>
            <a:rPr lang="en-US" dirty="0" smtClean="0"/>
            <a:t>PNG</a:t>
          </a:r>
          <a:endParaRPr lang="pt-BR" dirty="0"/>
        </a:p>
      </dgm:t>
    </dgm:pt>
    <dgm:pt modelId="{1E47264B-2AC1-4287-9946-7861F1ABEC46}" type="parTrans" cxnId="{B4B2E9D7-53CC-414B-BC03-393B52B94C85}">
      <dgm:prSet/>
      <dgm:spPr/>
      <dgm:t>
        <a:bodyPr/>
        <a:lstStyle/>
        <a:p>
          <a:endParaRPr lang="pt-BR"/>
        </a:p>
      </dgm:t>
    </dgm:pt>
    <dgm:pt modelId="{A20EEAFD-9987-490B-9FE5-E1AEBC27755E}" type="sibTrans" cxnId="{B4B2E9D7-53CC-414B-BC03-393B52B94C85}">
      <dgm:prSet/>
      <dgm:spPr/>
      <dgm:t>
        <a:bodyPr/>
        <a:lstStyle/>
        <a:p>
          <a:endParaRPr lang="pt-BR"/>
        </a:p>
      </dgm:t>
    </dgm:pt>
    <dgm:pt modelId="{A6FC489A-93D1-456D-ABBC-BACEE32A5CE5}">
      <dgm:prSet phldrT="[Texto]"/>
      <dgm:spPr/>
      <dgm:t>
        <a:bodyPr/>
        <a:lstStyle/>
        <a:p>
          <a:r>
            <a:rPr lang="en-US" dirty="0" smtClean="0"/>
            <a:t>TGA</a:t>
          </a:r>
          <a:endParaRPr lang="pt-BR" dirty="0"/>
        </a:p>
      </dgm:t>
    </dgm:pt>
    <dgm:pt modelId="{B70EC567-6B02-4834-A2F3-BCC27FF06209}" type="parTrans" cxnId="{1BFCFA71-5F60-4561-92F6-7890F466CE68}">
      <dgm:prSet/>
      <dgm:spPr/>
      <dgm:t>
        <a:bodyPr/>
        <a:lstStyle/>
        <a:p>
          <a:endParaRPr lang="pt-BR"/>
        </a:p>
      </dgm:t>
    </dgm:pt>
    <dgm:pt modelId="{05CB232B-EA23-4B40-9EB6-4441C386AA7C}" type="sibTrans" cxnId="{1BFCFA71-5F60-4561-92F6-7890F466CE68}">
      <dgm:prSet/>
      <dgm:spPr/>
      <dgm:t>
        <a:bodyPr/>
        <a:lstStyle/>
        <a:p>
          <a:endParaRPr lang="pt-BR"/>
        </a:p>
      </dgm:t>
    </dgm:pt>
    <dgm:pt modelId="{3B6DBC34-DD44-4F69-9710-33302AEE6ECA}">
      <dgm:prSet/>
      <dgm:spPr/>
      <dgm:t>
        <a:bodyPr/>
        <a:lstStyle/>
        <a:p>
          <a:r>
            <a:rPr lang="en-US" dirty="0" smtClean="0"/>
            <a:t>BMP</a:t>
          </a:r>
        </a:p>
      </dgm:t>
    </dgm:pt>
    <dgm:pt modelId="{62FDBB39-96E9-4BBF-8409-D152367CC955}" type="parTrans" cxnId="{D4A879EF-25C0-4AA3-8C40-920EAB68B6E0}">
      <dgm:prSet/>
      <dgm:spPr/>
      <dgm:t>
        <a:bodyPr/>
        <a:lstStyle/>
        <a:p>
          <a:endParaRPr lang="pt-BR"/>
        </a:p>
      </dgm:t>
    </dgm:pt>
    <dgm:pt modelId="{1DC92145-57A9-493C-8384-19E298A6D506}" type="sibTrans" cxnId="{D4A879EF-25C0-4AA3-8C40-920EAB68B6E0}">
      <dgm:prSet/>
      <dgm:spPr/>
      <dgm:t>
        <a:bodyPr/>
        <a:lstStyle/>
        <a:p>
          <a:endParaRPr lang="pt-BR"/>
        </a:p>
      </dgm:t>
    </dgm:pt>
    <dgm:pt modelId="{CA12C2D5-337F-4D4F-BCAF-BCD1FB4E1F74}">
      <dgm:prSet/>
      <dgm:spPr/>
      <dgm:t>
        <a:bodyPr/>
        <a:lstStyle/>
        <a:p>
          <a:r>
            <a:rPr lang="en-US" dirty="0" smtClean="0"/>
            <a:t>DDS</a:t>
          </a:r>
          <a:endParaRPr lang="pt-BR" dirty="0"/>
        </a:p>
      </dgm:t>
    </dgm:pt>
    <dgm:pt modelId="{0CB8F8E7-CD9B-4BB8-8AB2-DBD803E18896}" type="parTrans" cxnId="{7F54FE6F-C253-4C00-BE49-298D4125582E}">
      <dgm:prSet/>
      <dgm:spPr/>
      <dgm:t>
        <a:bodyPr/>
        <a:lstStyle/>
        <a:p>
          <a:endParaRPr lang="pt-BR"/>
        </a:p>
      </dgm:t>
    </dgm:pt>
    <dgm:pt modelId="{1ED0D8C3-1729-4AF7-8CA6-77451DBE1E9B}" type="sibTrans" cxnId="{7F54FE6F-C253-4C00-BE49-298D4125582E}">
      <dgm:prSet/>
      <dgm:spPr/>
      <dgm:t>
        <a:bodyPr/>
        <a:lstStyle/>
        <a:p>
          <a:endParaRPr lang="pt-BR"/>
        </a:p>
      </dgm:t>
    </dgm:pt>
    <dgm:pt modelId="{D732C81C-06DD-465E-92AC-22249346EF98}">
      <dgm:prSet/>
      <dgm:spPr/>
      <dgm:t>
        <a:bodyPr/>
        <a:lstStyle/>
        <a:p>
          <a:r>
            <a:rPr lang="en-US" dirty="0" smtClean="0"/>
            <a:t>DIB</a:t>
          </a:r>
          <a:endParaRPr lang="pt-BR" dirty="0"/>
        </a:p>
      </dgm:t>
    </dgm:pt>
    <dgm:pt modelId="{4D08F089-EFED-4812-B330-3BC4EA80F7C8}" type="parTrans" cxnId="{6FCE9243-02DA-4DF5-8A9B-4AEDBAA06461}">
      <dgm:prSet/>
      <dgm:spPr/>
      <dgm:t>
        <a:bodyPr/>
        <a:lstStyle/>
        <a:p>
          <a:endParaRPr lang="pt-BR"/>
        </a:p>
      </dgm:t>
    </dgm:pt>
    <dgm:pt modelId="{98D678FC-99A2-4231-91D6-925C702BE8CE}" type="sibTrans" cxnId="{6FCE9243-02DA-4DF5-8A9B-4AEDBAA06461}">
      <dgm:prSet/>
      <dgm:spPr/>
      <dgm:t>
        <a:bodyPr/>
        <a:lstStyle/>
        <a:p>
          <a:endParaRPr lang="pt-BR"/>
        </a:p>
      </dgm:t>
    </dgm:pt>
    <dgm:pt modelId="{D8EC0439-8735-4DC0-AF96-B3244F9E0852}">
      <dgm:prSet/>
      <dgm:spPr/>
      <dgm:t>
        <a:bodyPr/>
        <a:lstStyle/>
        <a:p>
          <a:r>
            <a:rPr lang="en-US" dirty="0" smtClean="0"/>
            <a:t>HDR</a:t>
          </a:r>
          <a:endParaRPr lang="pt-BR" dirty="0"/>
        </a:p>
      </dgm:t>
    </dgm:pt>
    <dgm:pt modelId="{86E8192B-E948-4529-8C92-7C2842469B93}" type="parTrans" cxnId="{358ECF99-2A21-4E07-A332-C977D7C5B151}">
      <dgm:prSet/>
      <dgm:spPr/>
      <dgm:t>
        <a:bodyPr/>
        <a:lstStyle/>
        <a:p>
          <a:endParaRPr lang="pt-BR"/>
        </a:p>
      </dgm:t>
    </dgm:pt>
    <dgm:pt modelId="{5723E45F-8B48-467B-ABDB-0923A3190C93}" type="sibTrans" cxnId="{358ECF99-2A21-4E07-A332-C977D7C5B151}">
      <dgm:prSet/>
      <dgm:spPr/>
      <dgm:t>
        <a:bodyPr/>
        <a:lstStyle/>
        <a:p>
          <a:endParaRPr lang="pt-BR"/>
        </a:p>
      </dgm:t>
    </dgm:pt>
    <dgm:pt modelId="{FCD53308-0BC5-44DD-B689-08F0231C32F5}">
      <dgm:prSet/>
      <dgm:spPr/>
      <dgm:t>
        <a:bodyPr/>
        <a:lstStyle/>
        <a:p>
          <a:r>
            <a:rPr lang="en-US" dirty="0" smtClean="0"/>
            <a:t>PFM</a:t>
          </a:r>
          <a:endParaRPr lang="pt-BR" dirty="0"/>
        </a:p>
      </dgm:t>
    </dgm:pt>
    <dgm:pt modelId="{C429204F-73A4-4DBA-8F6B-8A4E66A8E7C0}" type="parTrans" cxnId="{A4A458EF-2E92-416A-BEE5-B0E5AECF1CCB}">
      <dgm:prSet/>
      <dgm:spPr/>
      <dgm:t>
        <a:bodyPr/>
        <a:lstStyle/>
        <a:p>
          <a:endParaRPr lang="pt-BR"/>
        </a:p>
      </dgm:t>
    </dgm:pt>
    <dgm:pt modelId="{B73F3FD7-76DD-44EF-9F01-7CEF36AA842B}" type="sibTrans" cxnId="{A4A458EF-2E92-416A-BEE5-B0E5AECF1CCB}">
      <dgm:prSet/>
      <dgm:spPr/>
      <dgm:t>
        <a:bodyPr/>
        <a:lstStyle/>
        <a:p>
          <a:endParaRPr lang="pt-BR"/>
        </a:p>
      </dgm:t>
    </dgm:pt>
    <dgm:pt modelId="{3D47C2A9-CDF2-4F90-9D3C-7B402C6B98F1}">
      <dgm:prSet/>
      <dgm:spPr/>
      <dgm:t>
        <a:bodyPr/>
        <a:lstStyle/>
        <a:p>
          <a:r>
            <a:rPr lang="en-US" dirty="0" smtClean="0"/>
            <a:t>PPM</a:t>
          </a:r>
          <a:endParaRPr lang="pt-BR" dirty="0"/>
        </a:p>
      </dgm:t>
    </dgm:pt>
    <dgm:pt modelId="{FD3CB4E8-6F49-4B6E-A19D-34B443476EA3}" type="parTrans" cxnId="{5F533DFD-5959-4D87-9D98-1DC35B07B4BE}">
      <dgm:prSet/>
      <dgm:spPr/>
      <dgm:t>
        <a:bodyPr/>
        <a:lstStyle/>
        <a:p>
          <a:endParaRPr lang="pt-BR"/>
        </a:p>
      </dgm:t>
    </dgm:pt>
    <dgm:pt modelId="{A20D8A1E-E882-40B1-BD0A-18DAAA4BED7D}" type="sibTrans" cxnId="{5F533DFD-5959-4D87-9D98-1DC35B07B4BE}">
      <dgm:prSet/>
      <dgm:spPr/>
      <dgm:t>
        <a:bodyPr/>
        <a:lstStyle/>
        <a:p>
          <a:endParaRPr lang="pt-BR"/>
        </a:p>
      </dgm:t>
    </dgm:pt>
    <dgm:pt modelId="{F974CDD0-8525-419E-BC79-B410B720818B}" type="pres">
      <dgm:prSet presAssocID="{2166FDBC-AD14-40BC-9564-6EDBADA938ED}" presName="diagram" presStyleCnt="0">
        <dgm:presLayoutVars>
          <dgm:dir/>
          <dgm:resizeHandles val="exact"/>
        </dgm:presLayoutVars>
      </dgm:prSet>
      <dgm:spPr/>
      <dgm:t>
        <a:bodyPr/>
        <a:lstStyle/>
        <a:p>
          <a:endParaRPr lang="pt-BR"/>
        </a:p>
      </dgm:t>
    </dgm:pt>
    <dgm:pt modelId="{7D7EC8A4-D236-4818-BD08-5752A5637283}" type="pres">
      <dgm:prSet presAssocID="{352CDAC3-D520-48F2-9FFE-ECD3844538CE}" presName="node" presStyleLbl="node1" presStyleIdx="0" presStyleCnt="9">
        <dgm:presLayoutVars>
          <dgm:bulletEnabled val="1"/>
        </dgm:presLayoutVars>
      </dgm:prSet>
      <dgm:spPr/>
      <dgm:t>
        <a:bodyPr/>
        <a:lstStyle/>
        <a:p>
          <a:endParaRPr lang="pt-BR"/>
        </a:p>
      </dgm:t>
    </dgm:pt>
    <dgm:pt modelId="{97FDB789-95BB-457B-B868-81BBF203FFD9}" type="pres">
      <dgm:prSet presAssocID="{5B204D4C-4FE3-4DE2-AE6B-9659198781F4}" presName="sibTrans" presStyleCnt="0"/>
      <dgm:spPr/>
    </dgm:pt>
    <dgm:pt modelId="{93493F3F-6B1D-4A58-9041-690BD34522D4}" type="pres">
      <dgm:prSet presAssocID="{3B6DBC34-DD44-4F69-9710-33302AEE6ECA}" presName="node" presStyleLbl="node1" presStyleIdx="1" presStyleCnt="9">
        <dgm:presLayoutVars>
          <dgm:bulletEnabled val="1"/>
        </dgm:presLayoutVars>
      </dgm:prSet>
      <dgm:spPr/>
      <dgm:t>
        <a:bodyPr/>
        <a:lstStyle/>
        <a:p>
          <a:endParaRPr lang="pt-BR"/>
        </a:p>
      </dgm:t>
    </dgm:pt>
    <dgm:pt modelId="{3190EB43-9E18-465E-ABDB-9AD91A572D89}" type="pres">
      <dgm:prSet presAssocID="{1DC92145-57A9-493C-8384-19E298A6D506}" presName="sibTrans" presStyleCnt="0"/>
      <dgm:spPr/>
    </dgm:pt>
    <dgm:pt modelId="{3E4674D9-6D24-46BA-A010-EB0EA6A98BF7}" type="pres">
      <dgm:prSet presAssocID="{D8F843EA-F6D3-4D41-B027-7B0098426F39}" presName="node" presStyleLbl="node1" presStyleIdx="2" presStyleCnt="9">
        <dgm:presLayoutVars>
          <dgm:bulletEnabled val="1"/>
        </dgm:presLayoutVars>
      </dgm:prSet>
      <dgm:spPr/>
      <dgm:t>
        <a:bodyPr/>
        <a:lstStyle/>
        <a:p>
          <a:endParaRPr lang="pt-BR"/>
        </a:p>
      </dgm:t>
    </dgm:pt>
    <dgm:pt modelId="{79232482-4313-4B70-B224-454AD654039E}" type="pres">
      <dgm:prSet presAssocID="{A20EEAFD-9987-490B-9FE5-E1AEBC27755E}" presName="sibTrans" presStyleCnt="0"/>
      <dgm:spPr/>
    </dgm:pt>
    <dgm:pt modelId="{FE8BBFB4-6CFC-4EDE-B978-AA7088E50511}" type="pres">
      <dgm:prSet presAssocID="{A6FC489A-93D1-456D-ABBC-BACEE32A5CE5}" presName="node" presStyleLbl="node1" presStyleIdx="3" presStyleCnt="9">
        <dgm:presLayoutVars>
          <dgm:bulletEnabled val="1"/>
        </dgm:presLayoutVars>
      </dgm:prSet>
      <dgm:spPr/>
      <dgm:t>
        <a:bodyPr/>
        <a:lstStyle/>
        <a:p>
          <a:endParaRPr lang="pt-BR"/>
        </a:p>
      </dgm:t>
    </dgm:pt>
    <dgm:pt modelId="{9FB61172-3B15-4CB0-9B8C-EE513DB29B49}" type="pres">
      <dgm:prSet presAssocID="{05CB232B-EA23-4B40-9EB6-4441C386AA7C}" presName="sibTrans" presStyleCnt="0"/>
      <dgm:spPr/>
    </dgm:pt>
    <dgm:pt modelId="{53C69438-1DF3-4BD2-8D16-1CA2E8AD2545}" type="pres">
      <dgm:prSet presAssocID="{CA12C2D5-337F-4D4F-BCAF-BCD1FB4E1F74}" presName="node" presStyleLbl="node1" presStyleIdx="4" presStyleCnt="9">
        <dgm:presLayoutVars>
          <dgm:bulletEnabled val="1"/>
        </dgm:presLayoutVars>
      </dgm:prSet>
      <dgm:spPr/>
      <dgm:t>
        <a:bodyPr/>
        <a:lstStyle/>
        <a:p>
          <a:endParaRPr lang="pt-BR"/>
        </a:p>
      </dgm:t>
    </dgm:pt>
    <dgm:pt modelId="{6ABC8E66-2080-4844-9E4C-25367428D7A1}" type="pres">
      <dgm:prSet presAssocID="{1ED0D8C3-1729-4AF7-8CA6-77451DBE1E9B}" presName="sibTrans" presStyleCnt="0"/>
      <dgm:spPr/>
    </dgm:pt>
    <dgm:pt modelId="{B7BA73A6-08F1-4E1E-9A4C-4041AECA7230}" type="pres">
      <dgm:prSet presAssocID="{D732C81C-06DD-465E-92AC-22249346EF98}" presName="node" presStyleLbl="node1" presStyleIdx="5" presStyleCnt="9">
        <dgm:presLayoutVars>
          <dgm:bulletEnabled val="1"/>
        </dgm:presLayoutVars>
      </dgm:prSet>
      <dgm:spPr/>
      <dgm:t>
        <a:bodyPr/>
        <a:lstStyle/>
        <a:p>
          <a:endParaRPr lang="pt-BR"/>
        </a:p>
      </dgm:t>
    </dgm:pt>
    <dgm:pt modelId="{1EAB3633-7C63-4744-AB04-0F9A8BB8692E}" type="pres">
      <dgm:prSet presAssocID="{98D678FC-99A2-4231-91D6-925C702BE8CE}" presName="sibTrans" presStyleCnt="0"/>
      <dgm:spPr/>
    </dgm:pt>
    <dgm:pt modelId="{0A29AAE3-02FA-4DA9-A42B-32704FA3B8DA}" type="pres">
      <dgm:prSet presAssocID="{D8EC0439-8735-4DC0-AF96-B3244F9E0852}" presName="node" presStyleLbl="node1" presStyleIdx="6" presStyleCnt="9">
        <dgm:presLayoutVars>
          <dgm:bulletEnabled val="1"/>
        </dgm:presLayoutVars>
      </dgm:prSet>
      <dgm:spPr/>
      <dgm:t>
        <a:bodyPr/>
        <a:lstStyle/>
        <a:p>
          <a:endParaRPr lang="pt-BR"/>
        </a:p>
      </dgm:t>
    </dgm:pt>
    <dgm:pt modelId="{878893CF-74AC-449F-8A8D-B77DBE36E083}" type="pres">
      <dgm:prSet presAssocID="{5723E45F-8B48-467B-ABDB-0923A3190C93}" presName="sibTrans" presStyleCnt="0"/>
      <dgm:spPr/>
    </dgm:pt>
    <dgm:pt modelId="{16A3E315-D4ED-42E2-9C53-CF16BA870BD8}" type="pres">
      <dgm:prSet presAssocID="{FCD53308-0BC5-44DD-B689-08F0231C32F5}" presName="node" presStyleLbl="node1" presStyleIdx="7" presStyleCnt="9">
        <dgm:presLayoutVars>
          <dgm:bulletEnabled val="1"/>
        </dgm:presLayoutVars>
      </dgm:prSet>
      <dgm:spPr/>
      <dgm:t>
        <a:bodyPr/>
        <a:lstStyle/>
        <a:p>
          <a:endParaRPr lang="pt-BR"/>
        </a:p>
      </dgm:t>
    </dgm:pt>
    <dgm:pt modelId="{438D2EBD-D98B-463E-A3A9-0D2565D7698D}" type="pres">
      <dgm:prSet presAssocID="{B73F3FD7-76DD-44EF-9F01-7CEF36AA842B}" presName="sibTrans" presStyleCnt="0"/>
      <dgm:spPr/>
    </dgm:pt>
    <dgm:pt modelId="{B274564F-7E35-4E57-9219-D2BA50D1F158}" type="pres">
      <dgm:prSet presAssocID="{3D47C2A9-CDF2-4F90-9D3C-7B402C6B98F1}" presName="node" presStyleLbl="node1" presStyleIdx="8" presStyleCnt="9">
        <dgm:presLayoutVars>
          <dgm:bulletEnabled val="1"/>
        </dgm:presLayoutVars>
      </dgm:prSet>
      <dgm:spPr/>
      <dgm:t>
        <a:bodyPr/>
        <a:lstStyle/>
        <a:p>
          <a:endParaRPr lang="pt-BR"/>
        </a:p>
      </dgm:t>
    </dgm:pt>
  </dgm:ptLst>
  <dgm:cxnLst>
    <dgm:cxn modelId="{5F533DFD-5959-4D87-9D98-1DC35B07B4BE}" srcId="{2166FDBC-AD14-40BC-9564-6EDBADA938ED}" destId="{3D47C2A9-CDF2-4F90-9D3C-7B402C6B98F1}" srcOrd="8" destOrd="0" parTransId="{FD3CB4E8-6F49-4B6E-A19D-34B443476EA3}" sibTransId="{A20D8A1E-E882-40B1-BD0A-18DAAA4BED7D}"/>
    <dgm:cxn modelId="{B4CBA841-C661-4A11-B990-EBE66DE420B7}" type="presOf" srcId="{CA12C2D5-337F-4D4F-BCAF-BCD1FB4E1F74}" destId="{53C69438-1DF3-4BD2-8D16-1CA2E8AD2545}" srcOrd="0" destOrd="0" presId="urn:microsoft.com/office/officeart/2005/8/layout/default"/>
    <dgm:cxn modelId="{953E343F-568B-4F64-8600-9838B401C946}" srcId="{2166FDBC-AD14-40BC-9564-6EDBADA938ED}" destId="{352CDAC3-D520-48F2-9FFE-ECD3844538CE}" srcOrd="0" destOrd="0" parTransId="{1094B331-1B7E-425F-AE47-B7886348A8B9}" sibTransId="{5B204D4C-4FE3-4DE2-AE6B-9659198781F4}"/>
    <dgm:cxn modelId="{D4A879EF-25C0-4AA3-8C40-920EAB68B6E0}" srcId="{2166FDBC-AD14-40BC-9564-6EDBADA938ED}" destId="{3B6DBC34-DD44-4F69-9710-33302AEE6ECA}" srcOrd="1" destOrd="0" parTransId="{62FDBB39-96E9-4BBF-8409-D152367CC955}" sibTransId="{1DC92145-57A9-493C-8384-19E298A6D506}"/>
    <dgm:cxn modelId="{6F4BB4DF-1358-4B21-AA95-8BCEF7FB2359}" type="presOf" srcId="{3B6DBC34-DD44-4F69-9710-33302AEE6ECA}" destId="{93493F3F-6B1D-4A58-9041-690BD34522D4}" srcOrd="0" destOrd="0" presId="urn:microsoft.com/office/officeart/2005/8/layout/default"/>
    <dgm:cxn modelId="{EAA967CD-D6EE-4776-B5E2-6EC536795ED8}" type="presOf" srcId="{D8F843EA-F6D3-4D41-B027-7B0098426F39}" destId="{3E4674D9-6D24-46BA-A010-EB0EA6A98BF7}" srcOrd="0" destOrd="0" presId="urn:microsoft.com/office/officeart/2005/8/layout/default"/>
    <dgm:cxn modelId="{A4A458EF-2E92-416A-BEE5-B0E5AECF1CCB}" srcId="{2166FDBC-AD14-40BC-9564-6EDBADA938ED}" destId="{FCD53308-0BC5-44DD-B689-08F0231C32F5}" srcOrd="7" destOrd="0" parTransId="{C429204F-73A4-4DBA-8F6B-8A4E66A8E7C0}" sibTransId="{B73F3FD7-76DD-44EF-9F01-7CEF36AA842B}"/>
    <dgm:cxn modelId="{B4B2E9D7-53CC-414B-BC03-393B52B94C85}" srcId="{2166FDBC-AD14-40BC-9564-6EDBADA938ED}" destId="{D8F843EA-F6D3-4D41-B027-7B0098426F39}" srcOrd="2" destOrd="0" parTransId="{1E47264B-2AC1-4287-9946-7861F1ABEC46}" sibTransId="{A20EEAFD-9987-490B-9FE5-E1AEBC27755E}"/>
    <dgm:cxn modelId="{7A72CBCD-86A1-46BA-9A53-1610B1275E4F}" type="presOf" srcId="{D732C81C-06DD-465E-92AC-22249346EF98}" destId="{B7BA73A6-08F1-4E1E-9A4C-4041AECA7230}" srcOrd="0" destOrd="0" presId="urn:microsoft.com/office/officeart/2005/8/layout/default"/>
    <dgm:cxn modelId="{6FCE9243-02DA-4DF5-8A9B-4AEDBAA06461}" srcId="{2166FDBC-AD14-40BC-9564-6EDBADA938ED}" destId="{D732C81C-06DD-465E-92AC-22249346EF98}" srcOrd="5" destOrd="0" parTransId="{4D08F089-EFED-4812-B330-3BC4EA80F7C8}" sibTransId="{98D678FC-99A2-4231-91D6-925C702BE8CE}"/>
    <dgm:cxn modelId="{358ECF99-2A21-4E07-A332-C977D7C5B151}" srcId="{2166FDBC-AD14-40BC-9564-6EDBADA938ED}" destId="{D8EC0439-8735-4DC0-AF96-B3244F9E0852}" srcOrd="6" destOrd="0" parTransId="{86E8192B-E948-4529-8C92-7C2842469B93}" sibTransId="{5723E45F-8B48-467B-ABDB-0923A3190C93}"/>
    <dgm:cxn modelId="{1BFCFA71-5F60-4561-92F6-7890F466CE68}" srcId="{2166FDBC-AD14-40BC-9564-6EDBADA938ED}" destId="{A6FC489A-93D1-456D-ABBC-BACEE32A5CE5}" srcOrd="3" destOrd="0" parTransId="{B70EC567-6B02-4834-A2F3-BCC27FF06209}" sibTransId="{05CB232B-EA23-4B40-9EB6-4441C386AA7C}"/>
    <dgm:cxn modelId="{EAFFA72C-BCB6-4EA5-8CDC-47C885B0FD22}" type="presOf" srcId="{3D47C2A9-CDF2-4F90-9D3C-7B402C6B98F1}" destId="{B274564F-7E35-4E57-9219-D2BA50D1F158}" srcOrd="0" destOrd="0" presId="urn:microsoft.com/office/officeart/2005/8/layout/default"/>
    <dgm:cxn modelId="{B39372BD-F0A5-44FC-8565-ABCECDD3C027}" type="presOf" srcId="{A6FC489A-93D1-456D-ABBC-BACEE32A5CE5}" destId="{FE8BBFB4-6CFC-4EDE-B978-AA7088E50511}" srcOrd="0" destOrd="0" presId="urn:microsoft.com/office/officeart/2005/8/layout/default"/>
    <dgm:cxn modelId="{4CAB065C-98C5-4802-AB27-3F980EF857BC}" type="presOf" srcId="{FCD53308-0BC5-44DD-B689-08F0231C32F5}" destId="{16A3E315-D4ED-42E2-9C53-CF16BA870BD8}" srcOrd="0" destOrd="0" presId="urn:microsoft.com/office/officeart/2005/8/layout/default"/>
    <dgm:cxn modelId="{503F5929-8D5C-4042-8597-43DD6FC99FAB}" type="presOf" srcId="{D8EC0439-8735-4DC0-AF96-B3244F9E0852}" destId="{0A29AAE3-02FA-4DA9-A42B-32704FA3B8DA}" srcOrd="0" destOrd="0" presId="urn:microsoft.com/office/officeart/2005/8/layout/default"/>
    <dgm:cxn modelId="{70958555-7477-4615-9204-0A6DBD19E5F6}" type="presOf" srcId="{2166FDBC-AD14-40BC-9564-6EDBADA938ED}" destId="{F974CDD0-8525-419E-BC79-B410B720818B}" srcOrd="0" destOrd="0" presId="urn:microsoft.com/office/officeart/2005/8/layout/default"/>
    <dgm:cxn modelId="{7F54FE6F-C253-4C00-BE49-298D4125582E}" srcId="{2166FDBC-AD14-40BC-9564-6EDBADA938ED}" destId="{CA12C2D5-337F-4D4F-BCAF-BCD1FB4E1F74}" srcOrd="4" destOrd="0" parTransId="{0CB8F8E7-CD9B-4BB8-8AB2-DBD803E18896}" sibTransId="{1ED0D8C3-1729-4AF7-8CA6-77451DBE1E9B}"/>
    <dgm:cxn modelId="{B247D796-F0EF-4C44-86B7-3A48213ED6A2}" type="presOf" srcId="{352CDAC3-D520-48F2-9FFE-ECD3844538CE}" destId="{7D7EC8A4-D236-4818-BD08-5752A5637283}" srcOrd="0" destOrd="0" presId="urn:microsoft.com/office/officeart/2005/8/layout/default"/>
    <dgm:cxn modelId="{BB39049B-7B02-4F81-BC4B-4F4561BD7B1D}" type="presParOf" srcId="{F974CDD0-8525-419E-BC79-B410B720818B}" destId="{7D7EC8A4-D236-4818-BD08-5752A5637283}" srcOrd="0" destOrd="0" presId="urn:microsoft.com/office/officeart/2005/8/layout/default"/>
    <dgm:cxn modelId="{F1804BC9-1AC5-4334-95FD-4B283B3DA957}" type="presParOf" srcId="{F974CDD0-8525-419E-BC79-B410B720818B}" destId="{97FDB789-95BB-457B-B868-81BBF203FFD9}" srcOrd="1" destOrd="0" presId="urn:microsoft.com/office/officeart/2005/8/layout/default"/>
    <dgm:cxn modelId="{9FAA5C8C-1908-4AF5-9EAE-6F60E3B13DBA}" type="presParOf" srcId="{F974CDD0-8525-419E-BC79-B410B720818B}" destId="{93493F3F-6B1D-4A58-9041-690BD34522D4}" srcOrd="2" destOrd="0" presId="urn:microsoft.com/office/officeart/2005/8/layout/default"/>
    <dgm:cxn modelId="{2783385C-AA5B-4763-AF0C-69B496412EF4}" type="presParOf" srcId="{F974CDD0-8525-419E-BC79-B410B720818B}" destId="{3190EB43-9E18-465E-ABDB-9AD91A572D89}" srcOrd="3" destOrd="0" presId="urn:microsoft.com/office/officeart/2005/8/layout/default"/>
    <dgm:cxn modelId="{795C11E7-62FF-4CDD-9467-9EA9DEDC6BA7}" type="presParOf" srcId="{F974CDD0-8525-419E-BC79-B410B720818B}" destId="{3E4674D9-6D24-46BA-A010-EB0EA6A98BF7}" srcOrd="4" destOrd="0" presId="urn:microsoft.com/office/officeart/2005/8/layout/default"/>
    <dgm:cxn modelId="{832C0918-A285-4FAF-BEAD-D187449E70BB}" type="presParOf" srcId="{F974CDD0-8525-419E-BC79-B410B720818B}" destId="{79232482-4313-4B70-B224-454AD654039E}" srcOrd="5" destOrd="0" presId="urn:microsoft.com/office/officeart/2005/8/layout/default"/>
    <dgm:cxn modelId="{259D7113-8365-4F4E-887F-4073C61C8610}" type="presParOf" srcId="{F974CDD0-8525-419E-BC79-B410B720818B}" destId="{FE8BBFB4-6CFC-4EDE-B978-AA7088E50511}" srcOrd="6" destOrd="0" presId="urn:microsoft.com/office/officeart/2005/8/layout/default"/>
    <dgm:cxn modelId="{EDAF6A8C-27E3-4674-8B20-7B6BC7460FCC}" type="presParOf" srcId="{F974CDD0-8525-419E-BC79-B410B720818B}" destId="{9FB61172-3B15-4CB0-9B8C-EE513DB29B49}" srcOrd="7" destOrd="0" presId="urn:microsoft.com/office/officeart/2005/8/layout/default"/>
    <dgm:cxn modelId="{0FE8F537-1BBB-4502-9C16-5CCEF6D99268}" type="presParOf" srcId="{F974CDD0-8525-419E-BC79-B410B720818B}" destId="{53C69438-1DF3-4BD2-8D16-1CA2E8AD2545}" srcOrd="8" destOrd="0" presId="urn:microsoft.com/office/officeart/2005/8/layout/default"/>
    <dgm:cxn modelId="{F3663F8F-EB91-40BD-A93E-F27E11A9D8B6}" type="presParOf" srcId="{F974CDD0-8525-419E-BC79-B410B720818B}" destId="{6ABC8E66-2080-4844-9E4C-25367428D7A1}" srcOrd="9" destOrd="0" presId="urn:microsoft.com/office/officeart/2005/8/layout/default"/>
    <dgm:cxn modelId="{F61A257A-264B-41EB-B439-6E2DE54902A6}" type="presParOf" srcId="{F974CDD0-8525-419E-BC79-B410B720818B}" destId="{B7BA73A6-08F1-4E1E-9A4C-4041AECA7230}" srcOrd="10" destOrd="0" presId="urn:microsoft.com/office/officeart/2005/8/layout/default"/>
    <dgm:cxn modelId="{D0CDE7EB-1148-4FC0-971D-22F3D22BB258}" type="presParOf" srcId="{F974CDD0-8525-419E-BC79-B410B720818B}" destId="{1EAB3633-7C63-4744-AB04-0F9A8BB8692E}" srcOrd="11" destOrd="0" presId="urn:microsoft.com/office/officeart/2005/8/layout/default"/>
    <dgm:cxn modelId="{365DAC16-E9D6-4202-BC02-D58A704FC98C}" type="presParOf" srcId="{F974CDD0-8525-419E-BC79-B410B720818B}" destId="{0A29AAE3-02FA-4DA9-A42B-32704FA3B8DA}" srcOrd="12" destOrd="0" presId="urn:microsoft.com/office/officeart/2005/8/layout/default"/>
    <dgm:cxn modelId="{F75E95C1-5D41-46A7-B8EB-4075A9633780}" type="presParOf" srcId="{F974CDD0-8525-419E-BC79-B410B720818B}" destId="{878893CF-74AC-449F-8A8D-B77DBE36E083}" srcOrd="13" destOrd="0" presId="urn:microsoft.com/office/officeart/2005/8/layout/default"/>
    <dgm:cxn modelId="{07A46C54-7015-4989-8143-1ED0E34D5BC0}" type="presParOf" srcId="{F974CDD0-8525-419E-BC79-B410B720818B}" destId="{16A3E315-D4ED-42E2-9C53-CF16BA870BD8}" srcOrd="14" destOrd="0" presId="urn:microsoft.com/office/officeart/2005/8/layout/default"/>
    <dgm:cxn modelId="{B0A0194A-5608-4787-9603-4E84E7115057}" type="presParOf" srcId="{F974CDD0-8525-419E-BC79-B410B720818B}" destId="{438D2EBD-D98B-463E-A3A9-0D2565D7698D}" srcOrd="15" destOrd="0" presId="urn:microsoft.com/office/officeart/2005/8/layout/default"/>
    <dgm:cxn modelId="{D8CE46DE-8D6B-4063-8ABC-FF4AFD896244}" type="presParOf" srcId="{F974CDD0-8525-419E-BC79-B410B720818B}" destId="{B274564F-7E35-4E57-9219-D2BA50D1F158}"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66FDBC-AD14-40BC-9564-6EDBADA938ED}" type="doc">
      <dgm:prSet loTypeId="urn:microsoft.com/office/officeart/2005/8/layout/default" loCatId="list" qsTypeId="urn:microsoft.com/office/officeart/2009/2/quickstyle/3d8" qsCatId="3D" csTypeId="urn:microsoft.com/office/officeart/2005/8/colors/accent1_2" csCatId="accent1" phldr="1"/>
      <dgm:spPr/>
      <dgm:t>
        <a:bodyPr/>
        <a:lstStyle/>
        <a:p>
          <a:endParaRPr lang="pt-BR"/>
        </a:p>
      </dgm:t>
    </dgm:pt>
    <dgm:pt modelId="{352CDAC3-D520-48F2-9FFE-ECD3844538CE}">
      <dgm:prSet phldrT="[Texto]"/>
      <dgm:spPr/>
      <dgm:t>
        <a:bodyPr/>
        <a:lstStyle/>
        <a:p>
          <a:r>
            <a:rPr lang="en-US" dirty="0" smtClean="0"/>
            <a:t>FX</a:t>
          </a:r>
          <a:endParaRPr lang="pt-BR" dirty="0"/>
        </a:p>
      </dgm:t>
    </dgm:pt>
    <dgm:pt modelId="{1094B331-1B7E-425F-AE47-B7886348A8B9}" type="parTrans" cxnId="{953E343F-568B-4F64-8600-9838B401C946}">
      <dgm:prSet/>
      <dgm:spPr/>
      <dgm:t>
        <a:bodyPr/>
        <a:lstStyle/>
        <a:p>
          <a:endParaRPr lang="pt-BR"/>
        </a:p>
      </dgm:t>
    </dgm:pt>
    <dgm:pt modelId="{5B204D4C-4FE3-4DE2-AE6B-9659198781F4}" type="sibTrans" cxnId="{953E343F-568B-4F64-8600-9838B401C946}">
      <dgm:prSet/>
      <dgm:spPr/>
      <dgm:t>
        <a:bodyPr/>
        <a:lstStyle/>
        <a:p>
          <a:endParaRPr lang="pt-BR"/>
        </a:p>
      </dgm:t>
    </dgm:pt>
    <dgm:pt modelId="{F974CDD0-8525-419E-BC79-B410B720818B}" type="pres">
      <dgm:prSet presAssocID="{2166FDBC-AD14-40BC-9564-6EDBADA938ED}" presName="diagram" presStyleCnt="0">
        <dgm:presLayoutVars>
          <dgm:dir/>
          <dgm:resizeHandles val="exact"/>
        </dgm:presLayoutVars>
      </dgm:prSet>
      <dgm:spPr/>
      <dgm:t>
        <a:bodyPr/>
        <a:lstStyle/>
        <a:p>
          <a:endParaRPr lang="pt-BR"/>
        </a:p>
      </dgm:t>
    </dgm:pt>
    <dgm:pt modelId="{7D7EC8A4-D236-4818-BD08-5752A5637283}" type="pres">
      <dgm:prSet presAssocID="{352CDAC3-D520-48F2-9FFE-ECD3844538CE}" presName="node" presStyleLbl="node1" presStyleIdx="0" presStyleCnt="1">
        <dgm:presLayoutVars>
          <dgm:bulletEnabled val="1"/>
        </dgm:presLayoutVars>
      </dgm:prSet>
      <dgm:spPr/>
      <dgm:t>
        <a:bodyPr/>
        <a:lstStyle/>
        <a:p>
          <a:endParaRPr lang="pt-BR"/>
        </a:p>
      </dgm:t>
    </dgm:pt>
  </dgm:ptLst>
  <dgm:cxnLst>
    <dgm:cxn modelId="{5714D2A1-2B0D-4675-9A46-2143A5D89CF5}" type="presOf" srcId="{352CDAC3-D520-48F2-9FFE-ECD3844538CE}" destId="{7D7EC8A4-D236-4818-BD08-5752A5637283}" srcOrd="0" destOrd="0" presId="urn:microsoft.com/office/officeart/2005/8/layout/default"/>
    <dgm:cxn modelId="{953E343F-568B-4F64-8600-9838B401C946}" srcId="{2166FDBC-AD14-40BC-9564-6EDBADA938ED}" destId="{352CDAC3-D520-48F2-9FFE-ECD3844538CE}" srcOrd="0" destOrd="0" parTransId="{1094B331-1B7E-425F-AE47-B7886348A8B9}" sibTransId="{5B204D4C-4FE3-4DE2-AE6B-9659198781F4}"/>
    <dgm:cxn modelId="{1178FF0A-F87E-43BA-93F9-53E46F7FFBD4}" type="presOf" srcId="{2166FDBC-AD14-40BC-9564-6EDBADA938ED}" destId="{F974CDD0-8525-419E-BC79-B410B720818B}" srcOrd="0" destOrd="0" presId="urn:microsoft.com/office/officeart/2005/8/layout/default"/>
    <dgm:cxn modelId="{9E328FC4-B03C-4A7E-9C72-F6D56BE5344B}" type="presParOf" srcId="{F974CDD0-8525-419E-BC79-B410B720818B}" destId="{7D7EC8A4-D236-4818-BD08-5752A5637283}"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166FDBC-AD14-40BC-9564-6EDBADA938ED}" type="doc">
      <dgm:prSet loTypeId="urn:microsoft.com/office/officeart/2005/8/layout/default" loCatId="list" qsTypeId="urn:microsoft.com/office/officeart/2009/2/quickstyle/3d8" qsCatId="3D" csTypeId="urn:microsoft.com/office/officeart/2005/8/colors/accent1_2" csCatId="accent1" phldr="1"/>
      <dgm:spPr/>
      <dgm:t>
        <a:bodyPr/>
        <a:lstStyle/>
        <a:p>
          <a:endParaRPr lang="pt-BR"/>
        </a:p>
      </dgm:t>
    </dgm:pt>
    <dgm:pt modelId="{352CDAC3-D520-48F2-9FFE-ECD3844538CE}">
      <dgm:prSet phldrT="[Texto]"/>
      <dgm:spPr/>
      <dgm:t>
        <a:bodyPr/>
        <a:lstStyle/>
        <a:p>
          <a:r>
            <a:rPr lang="en-US" dirty="0" err="1" smtClean="0"/>
            <a:t>Spritefont</a:t>
          </a:r>
          <a:r>
            <a:rPr lang="en-US" dirty="0" smtClean="0"/>
            <a:t> (XML)</a:t>
          </a:r>
          <a:endParaRPr lang="pt-BR" dirty="0"/>
        </a:p>
      </dgm:t>
    </dgm:pt>
    <dgm:pt modelId="{1094B331-1B7E-425F-AE47-B7886348A8B9}" type="parTrans" cxnId="{953E343F-568B-4F64-8600-9838B401C946}">
      <dgm:prSet/>
      <dgm:spPr/>
      <dgm:t>
        <a:bodyPr/>
        <a:lstStyle/>
        <a:p>
          <a:endParaRPr lang="pt-BR"/>
        </a:p>
      </dgm:t>
    </dgm:pt>
    <dgm:pt modelId="{5B204D4C-4FE3-4DE2-AE6B-9659198781F4}" type="sibTrans" cxnId="{953E343F-568B-4F64-8600-9838B401C946}">
      <dgm:prSet/>
      <dgm:spPr/>
      <dgm:t>
        <a:bodyPr/>
        <a:lstStyle/>
        <a:p>
          <a:endParaRPr lang="pt-BR"/>
        </a:p>
      </dgm:t>
    </dgm:pt>
    <dgm:pt modelId="{F974CDD0-8525-419E-BC79-B410B720818B}" type="pres">
      <dgm:prSet presAssocID="{2166FDBC-AD14-40BC-9564-6EDBADA938ED}" presName="diagram" presStyleCnt="0">
        <dgm:presLayoutVars>
          <dgm:dir/>
          <dgm:resizeHandles val="exact"/>
        </dgm:presLayoutVars>
      </dgm:prSet>
      <dgm:spPr/>
      <dgm:t>
        <a:bodyPr/>
        <a:lstStyle/>
        <a:p>
          <a:endParaRPr lang="pt-BR"/>
        </a:p>
      </dgm:t>
    </dgm:pt>
    <dgm:pt modelId="{7D7EC8A4-D236-4818-BD08-5752A5637283}" type="pres">
      <dgm:prSet presAssocID="{352CDAC3-D520-48F2-9FFE-ECD3844538CE}" presName="node" presStyleLbl="node1" presStyleIdx="0" presStyleCnt="1">
        <dgm:presLayoutVars>
          <dgm:bulletEnabled val="1"/>
        </dgm:presLayoutVars>
      </dgm:prSet>
      <dgm:spPr/>
      <dgm:t>
        <a:bodyPr/>
        <a:lstStyle/>
        <a:p>
          <a:endParaRPr lang="pt-BR"/>
        </a:p>
      </dgm:t>
    </dgm:pt>
  </dgm:ptLst>
  <dgm:cxnLst>
    <dgm:cxn modelId="{0600692B-43C5-4C5B-B309-A00630616013}" type="presOf" srcId="{2166FDBC-AD14-40BC-9564-6EDBADA938ED}" destId="{F974CDD0-8525-419E-BC79-B410B720818B}" srcOrd="0" destOrd="0" presId="urn:microsoft.com/office/officeart/2005/8/layout/default"/>
    <dgm:cxn modelId="{8ADAEA6C-7145-40BA-9C90-B22EAEF22ABF}" type="presOf" srcId="{352CDAC3-D520-48F2-9FFE-ECD3844538CE}" destId="{7D7EC8A4-D236-4818-BD08-5752A5637283}" srcOrd="0" destOrd="0" presId="urn:microsoft.com/office/officeart/2005/8/layout/default"/>
    <dgm:cxn modelId="{953E343F-568B-4F64-8600-9838B401C946}" srcId="{2166FDBC-AD14-40BC-9564-6EDBADA938ED}" destId="{352CDAC3-D520-48F2-9FFE-ECD3844538CE}" srcOrd="0" destOrd="0" parTransId="{1094B331-1B7E-425F-AE47-B7886348A8B9}" sibTransId="{5B204D4C-4FE3-4DE2-AE6B-9659198781F4}"/>
    <dgm:cxn modelId="{88733144-878B-4BEA-B23B-4BC6C258F230}" type="presParOf" srcId="{F974CDD0-8525-419E-BC79-B410B720818B}" destId="{7D7EC8A4-D236-4818-BD08-5752A5637283}"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166FDBC-AD14-40BC-9564-6EDBADA938ED}" type="doc">
      <dgm:prSet loTypeId="urn:microsoft.com/office/officeart/2005/8/layout/default" loCatId="list" qsTypeId="urn:microsoft.com/office/officeart/2009/2/quickstyle/3d8" qsCatId="3D" csTypeId="urn:microsoft.com/office/officeart/2005/8/colors/accent1_2" csCatId="accent1" phldr="1"/>
      <dgm:spPr/>
      <dgm:t>
        <a:bodyPr/>
        <a:lstStyle/>
        <a:p>
          <a:endParaRPr lang="pt-BR"/>
        </a:p>
      </dgm:t>
    </dgm:pt>
    <dgm:pt modelId="{A6FC489A-93D1-456D-ABBC-BACEE32A5CE5}">
      <dgm:prSet phldrT="[Texto]"/>
      <dgm:spPr/>
      <dgm:t>
        <a:bodyPr/>
        <a:lstStyle/>
        <a:p>
          <a:r>
            <a:rPr lang="en-US" dirty="0" smtClean="0"/>
            <a:t>XAP</a:t>
          </a:r>
          <a:endParaRPr lang="pt-BR" dirty="0"/>
        </a:p>
      </dgm:t>
    </dgm:pt>
    <dgm:pt modelId="{B70EC567-6B02-4834-A2F3-BCC27FF06209}" type="parTrans" cxnId="{1BFCFA71-5F60-4561-92F6-7890F466CE68}">
      <dgm:prSet/>
      <dgm:spPr/>
      <dgm:t>
        <a:bodyPr/>
        <a:lstStyle/>
        <a:p>
          <a:endParaRPr lang="pt-BR"/>
        </a:p>
      </dgm:t>
    </dgm:pt>
    <dgm:pt modelId="{05CB232B-EA23-4B40-9EB6-4441C386AA7C}" type="sibTrans" cxnId="{1BFCFA71-5F60-4561-92F6-7890F466CE68}">
      <dgm:prSet/>
      <dgm:spPr/>
      <dgm:t>
        <a:bodyPr/>
        <a:lstStyle/>
        <a:p>
          <a:endParaRPr lang="pt-BR"/>
        </a:p>
      </dgm:t>
    </dgm:pt>
    <dgm:pt modelId="{F974CDD0-8525-419E-BC79-B410B720818B}" type="pres">
      <dgm:prSet presAssocID="{2166FDBC-AD14-40BC-9564-6EDBADA938ED}" presName="diagram" presStyleCnt="0">
        <dgm:presLayoutVars>
          <dgm:dir/>
          <dgm:resizeHandles val="exact"/>
        </dgm:presLayoutVars>
      </dgm:prSet>
      <dgm:spPr/>
      <dgm:t>
        <a:bodyPr/>
        <a:lstStyle/>
        <a:p>
          <a:endParaRPr lang="pt-BR"/>
        </a:p>
      </dgm:t>
    </dgm:pt>
    <dgm:pt modelId="{FE8BBFB4-6CFC-4EDE-B978-AA7088E50511}" type="pres">
      <dgm:prSet presAssocID="{A6FC489A-93D1-456D-ABBC-BACEE32A5CE5}" presName="node" presStyleLbl="node1" presStyleIdx="0" presStyleCnt="1">
        <dgm:presLayoutVars>
          <dgm:bulletEnabled val="1"/>
        </dgm:presLayoutVars>
      </dgm:prSet>
      <dgm:spPr/>
      <dgm:t>
        <a:bodyPr/>
        <a:lstStyle/>
        <a:p>
          <a:endParaRPr lang="pt-BR"/>
        </a:p>
      </dgm:t>
    </dgm:pt>
  </dgm:ptLst>
  <dgm:cxnLst>
    <dgm:cxn modelId="{B0D9C711-B767-4EEF-96EE-81AAEC98397B}" type="presOf" srcId="{A6FC489A-93D1-456D-ABBC-BACEE32A5CE5}" destId="{FE8BBFB4-6CFC-4EDE-B978-AA7088E50511}" srcOrd="0" destOrd="0" presId="urn:microsoft.com/office/officeart/2005/8/layout/default"/>
    <dgm:cxn modelId="{3962B5AF-ED5A-45D1-991D-AE2038D40A43}" type="presOf" srcId="{2166FDBC-AD14-40BC-9564-6EDBADA938ED}" destId="{F974CDD0-8525-419E-BC79-B410B720818B}" srcOrd="0" destOrd="0" presId="urn:microsoft.com/office/officeart/2005/8/layout/default"/>
    <dgm:cxn modelId="{1BFCFA71-5F60-4561-92F6-7890F466CE68}" srcId="{2166FDBC-AD14-40BC-9564-6EDBADA938ED}" destId="{A6FC489A-93D1-456D-ABBC-BACEE32A5CE5}" srcOrd="0" destOrd="0" parTransId="{B70EC567-6B02-4834-A2F3-BCC27FF06209}" sibTransId="{05CB232B-EA23-4B40-9EB6-4441C386AA7C}"/>
    <dgm:cxn modelId="{45374C44-7623-4202-8E73-195F1FF0E13F}" type="presParOf" srcId="{F974CDD0-8525-419E-BC79-B410B720818B}" destId="{FE8BBFB4-6CFC-4EDE-B978-AA7088E50511}"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166FDBC-AD14-40BC-9564-6EDBADA938ED}" type="doc">
      <dgm:prSet loTypeId="urn:microsoft.com/office/officeart/2005/8/layout/default" loCatId="list" qsTypeId="urn:microsoft.com/office/officeart/2009/2/quickstyle/3d8" qsCatId="3D" csTypeId="urn:microsoft.com/office/officeart/2005/8/colors/accent1_2" csCatId="accent1" phldr="1"/>
      <dgm:spPr/>
      <dgm:t>
        <a:bodyPr/>
        <a:lstStyle/>
        <a:p>
          <a:endParaRPr lang="pt-BR"/>
        </a:p>
      </dgm:t>
    </dgm:pt>
    <dgm:pt modelId="{A6FC489A-93D1-456D-ABBC-BACEE32A5CE5}">
      <dgm:prSet phldrT="[Texto]"/>
      <dgm:spPr/>
      <dgm:t>
        <a:bodyPr/>
        <a:lstStyle/>
        <a:p>
          <a:r>
            <a:rPr lang="en-US" dirty="0" smtClean="0"/>
            <a:t>XAP</a:t>
          </a:r>
          <a:endParaRPr lang="pt-BR" dirty="0"/>
        </a:p>
      </dgm:t>
    </dgm:pt>
    <dgm:pt modelId="{B70EC567-6B02-4834-A2F3-BCC27FF06209}" type="parTrans" cxnId="{1BFCFA71-5F60-4561-92F6-7890F466CE68}">
      <dgm:prSet/>
      <dgm:spPr/>
      <dgm:t>
        <a:bodyPr/>
        <a:lstStyle/>
        <a:p>
          <a:endParaRPr lang="pt-BR"/>
        </a:p>
      </dgm:t>
    </dgm:pt>
    <dgm:pt modelId="{05CB232B-EA23-4B40-9EB6-4441C386AA7C}" type="sibTrans" cxnId="{1BFCFA71-5F60-4561-92F6-7890F466CE68}">
      <dgm:prSet/>
      <dgm:spPr/>
      <dgm:t>
        <a:bodyPr/>
        <a:lstStyle/>
        <a:p>
          <a:endParaRPr lang="pt-BR"/>
        </a:p>
      </dgm:t>
    </dgm:pt>
    <dgm:pt modelId="{F974CDD0-8525-419E-BC79-B410B720818B}" type="pres">
      <dgm:prSet presAssocID="{2166FDBC-AD14-40BC-9564-6EDBADA938ED}" presName="diagram" presStyleCnt="0">
        <dgm:presLayoutVars>
          <dgm:dir/>
          <dgm:resizeHandles val="exact"/>
        </dgm:presLayoutVars>
      </dgm:prSet>
      <dgm:spPr/>
      <dgm:t>
        <a:bodyPr/>
        <a:lstStyle/>
        <a:p>
          <a:endParaRPr lang="pt-BR"/>
        </a:p>
      </dgm:t>
    </dgm:pt>
    <dgm:pt modelId="{FE8BBFB4-6CFC-4EDE-B978-AA7088E50511}" type="pres">
      <dgm:prSet presAssocID="{A6FC489A-93D1-456D-ABBC-BACEE32A5CE5}" presName="node" presStyleLbl="node1" presStyleIdx="0" presStyleCnt="1">
        <dgm:presLayoutVars>
          <dgm:bulletEnabled val="1"/>
        </dgm:presLayoutVars>
      </dgm:prSet>
      <dgm:spPr/>
      <dgm:t>
        <a:bodyPr/>
        <a:lstStyle/>
        <a:p>
          <a:endParaRPr lang="pt-BR"/>
        </a:p>
      </dgm:t>
    </dgm:pt>
  </dgm:ptLst>
  <dgm:cxnLst>
    <dgm:cxn modelId="{7C9B61BB-2EE5-4BF9-97DE-FFC7482D3DE9}" type="presOf" srcId="{2166FDBC-AD14-40BC-9564-6EDBADA938ED}" destId="{F974CDD0-8525-419E-BC79-B410B720818B}" srcOrd="0" destOrd="0" presId="urn:microsoft.com/office/officeart/2005/8/layout/default"/>
    <dgm:cxn modelId="{9BF9D9FC-0BD1-42A1-BDD8-7B501F7EC1BF}" type="presOf" srcId="{A6FC489A-93D1-456D-ABBC-BACEE32A5CE5}" destId="{FE8BBFB4-6CFC-4EDE-B978-AA7088E50511}" srcOrd="0" destOrd="0" presId="urn:microsoft.com/office/officeart/2005/8/layout/default"/>
    <dgm:cxn modelId="{1BFCFA71-5F60-4561-92F6-7890F466CE68}" srcId="{2166FDBC-AD14-40BC-9564-6EDBADA938ED}" destId="{A6FC489A-93D1-456D-ABBC-BACEE32A5CE5}" srcOrd="0" destOrd="0" parTransId="{B70EC567-6B02-4834-A2F3-BCC27FF06209}" sibTransId="{05CB232B-EA23-4B40-9EB6-4441C386AA7C}"/>
    <dgm:cxn modelId="{7AF041A8-2943-470A-A08C-0E9DD5B5C90E}" type="presParOf" srcId="{F974CDD0-8525-419E-BC79-B410B720818B}" destId="{FE8BBFB4-6CFC-4EDE-B978-AA7088E50511}"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166FDBC-AD14-40BC-9564-6EDBADA938ED}" type="doc">
      <dgm:prSet loTypeId="urn:microsoft.com/office/officeart/2005/8/layout/default" loCatId="list" qsTypeId="urn:microsoft.com/office/officeart/2009/2/quickstyle/3d8" qsCatId="3D" csTypeId="urn:microsoft.com/office/officeart/2005/8/colors/accent1_2" csCatId="accent1" phldr="1"/>
      <dgm:spPr/>
      <dgm:t>
        <a:bodyPr/>
        <a:lstStyle/>
        <a:p>
          <a:endParaRPr lang="pt-BR"/>
        </a:p>
      </dgm:t>
    </dgm:pt>
    <dgm:pt modelId="{F974CDD0-8525-419E-BC79-B410B720818B}" type="pres">
      <dgm:prSet presAssocID="{2166FDBC-AD14-40BC-9564-6EDBADA938ED}" presName="diagram" presStyleCnt="0">
        <dgm:presLayoutVars>
          <dgm:dir/>
          <dgm:resizeHandles val="exact"/>
        </dgm:presLayoutVars>
      </dgm:prSet>
      <dgm:spPr/>
      <dgm:t>
        <a:bodyPr/>
        <a:lstStyle/>
        <a:p>
          <a:endParaRPr lang="pt-BR"/>
        </a:p>
      </dgm:t>
    </dgm:pt>
  </dgm:ptLst>
  <dgm:cxnLst>
    <dgm:cxn modelId="{584B38A4-72CE-4D1D-BC04-F6A371C032DB}" type="presOf" srcId="{2166FDBC-AD14-40BC-9564-6EDBADA938ED}" destId="{F974CDD0-8525-419E-BC79-B410B720818B}" srcOrd="0" destOrd="0" presId="urn:microsoft.com/office/officeart/2005/8/layout/default"/>
  </dgm:cxnLst>
  <dgm:bg>
    <a:solidFill>
      <a:schemeClr val="tx1">
        <a:lumMod val="95000"/>
        <a:lumOff val="5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166FDBC-AD14-40BC-9564-6EDBADA938ED}" type="doc">
      <dgm:prSet loTypeId="urn:microsoft.com/office/officeart/2005/8/layout/default" loCatId="list" qsTypeId="urn:microsoft.com/office/officeart/2009/2/quickstyle/3d8" qsCatId="3D" csTypeId="urn:microsoft.com/office/officeart/2005/8/colors/accent1_2" csCatId="accent1" phldr="1"/>
      <dgm:spPr/>
      <dgm:t>
        <a:bodyPr/>
        <a:lstStyle/>
        <a:p>
          <a:endParaRPr lang="pt-BR"/>
        </a:p>
      </dgm:t>
    </dgm:pt>
    <dgm:pt modelId="{F974CDD0-8525-419E-BC79-B410B720818B}" type="pres">
      <dgm:prSet presAssocID="{2166FDBC-AD14-40BC-9564-6EDBADA938ED}" presName="diagram" presStyleCnt="0">
        <dgm:presLayoutVars>
          <dgm:dir/>
          <dgm:resizeHandles val="exact"/>
        </dgm:presLayoutVars>
      </dgm:prSet>
      <dgm:spPr/>
      <dgm:t>
        <a:bodyPr/>
        <a:lstStyle/>
        <a:p>
          <a:endParaRPr lang="pt-BR"/>
        </a:p>
      </dgm:t>
    </dgm:pt>
  </dgm:ptLst>
  <dgm:cxnLst>
    <dgm:cxn modelId="{A3135BFD-6F4E-4AA2-9A57-781970AE91DD}" type="presOf" srcId="{2166FDBC-AD14-40BC-9564-6EDBADA938ED}" destId="{F974CDD0-8525-419E-BC79-B410B720818B}"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pt-BR"/>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pt-BR"/>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pt-BR"/>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6BCE6E83-3FCC-461F-9923-A3DF65DF79D4}" type="slidenum">
              <a:rPr lang="pt-BR"/>
              <a:pPr>
                <a:defRPr/>
              </a:pPr>
              <a:t>‹nº›</a:t>
            </a:fld>
            <a:endParaRPr lang="pt-BR"/>
          </a:p>
        </p:txBody>
      </p:sp>
    </p:spTree>
    <p:extLst>
      <p:ext uri="{BB962C8B-B14F-4D97-AF65-F5344CB8AC3E}">
        <p14:creationId xmlns:p14="http://schemas.microsoft.com/office/powerpoint/2010/main" val="40916367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0299A1B-DDD2-41CE-8D91-8810205672EC}" type="slidenum">
              <a:rPr lang="pt-BR" sz="1200" smtClean="0"/>
              <a:pPr eaLnBrk="1" hangingPunct="1"/>
              <a:t>1</a:t>
            </a:fld>
            <a:endParaRPr lang="pt-BR" sz="1200" smtClean="0"/>
          </a:p>
        </p:txBody>
      </p:sp>
      <p:sp>
        <p:nvSpPr>
          <p:cNvPr id="48131"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Clr>
                <a:srgbClr val="000000"/>
              </a:buClr>
              <a:buSzPct val="100000"/>
              <a:buFont typeface="Calibri" pitchFamily="34" charset="0"/>
              <a:buNone/>
            </a:pPr>
            <a:r>
              <a:rPr lang="en-GB" sz="1200">
                <a:solidFill>
                  <a:srgbClr val="000000"/>
                </a:solidFill>
                <a:latin typeface="Calibri" pitchFamily="34" charset="0"/>
                <a:ea typeface="ＭＳ Ｐゴシック" pitchFamily="34" charset="-128"/>
              </a:rPr>
              <a:t>08/04/08</a:t>
            </a:r>
          </a:p>
        </p:txBody>
      </p:sp>
      <p:sp>
        <p:nvSpPr>
          <p:cNvPr id="48132"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Clr>
                <a:srgbClr val="000000"/>
              </a:buClr>
              <a:buSzPct val="100000"/>
              <a:buFont typeface="Calibri" pitchFamily="34" charset="0"/>
              <a:buNone/>
            </a:pPr>
            <a:fld id="{3152C76A-C4EE-4196-9141-50A48D9FE618}" type="slidenum">
              <a:rPr lang="en-GB" sz="1200">
                <a:solidFill>
                  <a:srgbClr val="000000"/>
                </a:solidFill>
                <a:latin typeface="Calibri" pitchFamily="34" charset="0"/>
                <a:ea typeface="ＭＳ Ｐゴシック" pitchFamily="34" charset="-128"/>
              </a:rPr>
              <a:pPr algn="r" eaLnBrk="1" hangingPunct="1">
                <a:buClr>
                  <a:srgbClr val="000000"/>
                </a:buClr>
                <a:buSzPct val="100000"/>
                <a:buFont typeface="Calibri" pitchFamily="34" charset="0"/>
                <a:buNone/>
              </a:pPr>
              <a:t>1</a:t>
            </a:fld>
            <a:endParaRPr lang="en-GB" sz="1200">
              <a:solidFill>
                <a:srgbClr val="000000"/>
              </a:solidFill>
              <a:latin typeface="Calibri" pitchFamily="34" charset="0"/>
              <a:ea typeface="ＭＳ Ｐゴシック" pitchFamily="34" charset="-128"/>
            </a:endParaRPr>
          </a:p>
        </p:txBody>
      </p:sp>
      <p:sp>
        <p:nvSpPr>
          <p:cNvPr id="48133"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defTabSz="449263" eaLnBrk="0" hangingPunct="0">
              <a:defRPr sz="2400">
                <a:solidFill>
                  <a:schemeClr val="tx1"/>
                </a:solidFill>
                <a:latin typeface="Times New Roman" pitchFamily="18" charset="0"/>
              </a:defRPr>
            </a:lvl1pPr>
            <a:lvl2pPr marL="742950" indent="-285750" defTabSz="449263" eaLnBrk="0" hangingPunct="0">
              <a:defRPr sz="2400">
                <a:solidFill>
                  <a:schemeClr val="tx1"/>
                </a:solidFill>
                <a:latin typeface="Times New Roman" pitchFamily="18" charset="0"/>
              </a:defRPr>
            </a:lvl2pPr>
            <a:lvl3pPr marL="1143000" indent="-228600" defTabSz="449263" eaLnBrk="0" hangingPunct="0">
              <a:defRPr sz="2400">
                <a:solidFill>
                  <a:schemeClr val="tx1"/>
                </a:solidFill>
                <a:latin typeface="Times New Roman" pitchFamily="18" charset="0"/>
              </a:defRPr>
            </a:lvl3pPr>
            <a:lvl4pPr marL="1600200" indent="-228600" defTabSz="449263" eaLnBrk="0" hangingPunct="0">
              <a:defRPr sz="2400">
                <a:solidFill>
                  <a:schemeClr val="tx1"/>
                </a:solidFill>
                <a:latin typeface="Times New Roman" pitchFamily="18" charset="0"/>
              </a:defRPr>
            </a:lvl4pPr>
            <a:lvl5pPr marL="2057400" indent="-228600" defTabSz="449263" eaLnBrk="0" hangingPunct="0">
              <a:defRPr sz="2400">
                <a:solidFill>
                  <a:schemeClr val="tx1"/>
                </a:solidFill>
                <a:latin typeface="Times New Roman" pitchFamily="18" charset="0"/>
              </a:defRPr>
            </a:lvl5pPr>
            <a:lvl6pPr marL="2514600" indent="-228600" defTabSz="449263" eaLnBrk="0" fontAlgn="base" hangingPunct="0">
              <a:spcBef>
                <a:spcPct val="0"/>
              </a:spcBef>
              <a:spcAft>
                <a:spcPct val="0"/>
              </a:spcAft>
              <a:defRPr sz="2400">
                <a:solidFill>
                  <a:schemeClr val="tx1"/>
                </a:solidFill>
                <a:latin typeface="Times New Roman" pitchFamily="18" charset="0"/>
              </a:defRPr>
            </a:lvl6pPr>
            <a:lvl7pPr marL="2971800" indent="-228600" defTabSz="449263" eaLnBrk="0" fontAlgn="base" hangingPunct="0">
              <a:spcBef>
                <a:spcPct val="0"/>
              </a:spcBef>
              <a:spcAft>
                <a:spcPct val="0"/>
              </a:spcAft>
              <a:defRPr sz="2400">
                <a:solidFill>
                  <a:schemeClr val="tx1"/>
                </a:solidFill>
                <a:latin typeface="Times New Roman" pitchFamily="18" charset="0"/>
              </a:defRPr>
            </a:lvl7pPr>
            <a:lvl8pPr marL="3429000" indent="-228600" defTabSz="449263" eaLnBrk="0" fontAlgn="base" hangingPunct="0">
              <a:spcBef>
                <a:spcPct val="0"/>
              </a:spcBef>
              <a:spcAft>
                <a:spcPct val="0"/>
              </a:spcAft>
              <a:defRPr sz="2400">
                <a:solidFill>
                  <a:schemeClr val="tx1"/>
                </a:solidFill>
                <a:latin typeface="Times New Roman" pitchFamily="18" charset="0"/>
              </a:defRPr>
            </a:lvl8pPr>
            <a:lvl9pPr marL="3886200" indent="-228600" defTabSz="449263" eaLnBrk="0" fontAlgn="base" hangingPunct="0">
              <a:spcBef>
                <a:spcPct val="0"/>
              </a:spcBef>
              <a:spcAft>
                <a:spcPct val="0"/>
              </a:spcAft>
              <a:defRPr sz="2400">
                <a:solidFill>
                  <a:schemeClr val="tx1"/>
                </a:solidFill>
                <a:latin typeface="Times New Roman" pitchFamily="18" charset="0"/>
              </a:defRPr>
            </a:lvl9pPr>
          </a:lstStyle>
          <a:p>
            <a:pPr eaLnBrk="1" hangingPunct="1">
              <a:buClr>
                <a:srgbClr val="000000"/>
              </a:buClr>
              <a:buSzPct val="100000"/>
              <a:buFont typeface="Arial" charset="0"/>
              <a:buNone/>
            </a:pPr>
            <a:endParaRPr lang="de-DE">
              <a:solidFill>
                <a:schemeClr val="bg1"/>
              </a:solidFill>
              <a:latin typeface="Arial" charset="0"/>
              <a:ea typeface="ＭＳ Ｐゴシック" pitchFamily="34" charset="-128"/>
            </a:endParaRPr>
          </a:p>
        </p:txBody>
      </p:sp>
      <p:sp>
        <p:nvSpPr>
          <p:cNvPr id="48134"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lstStyle/>
          <a:p>
            <a:pPr defTabSz="449263" eaLnBrk="1" hangingPunct="1"/>
            <a:endParaRPr lang="de-DE"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17</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18</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19</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20</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21</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22</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23</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24</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25</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26</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94BA5E7-4F2D-4875-9802-131220635942}" type="slidenum">
              <a:rPr lang="pt-BR" sz="1200" smtClean="0"/>
              <a:pPr eaLnBrk="1" hangingPunct="1"/>
              <a:t>9</a:t>
            </a:fld>
            <a:endParaRPr lang="pt-BR" sz="1200" smtClean="0"/>
          </a:p>
        </p:txBody>
      </p:sp>
      <p:sp>
        <p:nvSpPr>
          <p:cNvPr id="58371" name="Rectangle 2"/>
          <p:cNvSpPr>
            <a:spLocks noGrp="1" noRot="1" noChangeAspect="1" noChangeArrowheads="1" noTextEdit="1"/>
          </p:cNvSpPr>
          <p:nvPr>
            <p:ph type="sldImg"/>
          </p:nvPr>
        </p:nvSpPr>
        <p:spPr>
          <a:xfrm>
            <a:off x="1147763" y="687388"/>
            <a:ext cx="4567237" cy="3425825"/>
          </a:xfrm>
          <a:ln w="12700" cap="flat"/>
        </p:spPr>
      </p:sp>
      <p:sp>
        <p:nvSpPr>
          <p:cNvPr id="58372" name="Rectangle 3"/>
          <p:cNvSpPr>
            <a:spLocks noGrp="1" noChangeArrowheads="1"/>
          </p:cNvSpPr>
          <p:nvPr>
            <p:ph type="body" idx="1"/>
          </p:nvPr>
        </p:nvSpPr>
        <p:spPr>
          <a:xfrm>
            <a:off x="692150" y="4343400"/>
            <a:ext cx="5832475" cy="3973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96" tIns="45598" rIns="91196" bIns="45598"/>
          <a:lstStyle/>
          <a:p>
            <a:pPr indent="400050"/>
            <a:endParaRPr lang="pt-BR" smtClean="0">
              <a:latin typeface="Times New Roman" pitchFamily="18" charset="0"/>
            </a:endParaRPr>
          </a:p>
        </p:txBody>
      </p:sp>
      <p:sp>
        <p:nvSpPr>
          <p:cNvPr id="58373" name="Rectangle 4"/>
          <p:cNvSpPr>
            <a:spLocks noChangeArrowheads="1"/>
          </p:cNvSpPr>
          <p:nvPr/>
        </p:nvSpPr>
        <p:spPr bwMode="auto">
          <a:xfrm>
            <a:off x="798513" y="5670550"/>
            <a:ext cx="5367337" cy="3841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86479" tIns="44026" rIns="86479" bIns="44026">
            <a:spAutoFit/>
          </a:bodyPr>
          <a:lstStyle/>
          <a:p>
            <a:pPr defTabSz="865188"/>
            <a:r>
              <a:rPr lang="pt-BR" sz="1900">
                <a:latin typeface="Wingdings" pitchFamily="2" charset="2"/>
              </a:rPr>
              <a:t>ü</a:t>
            </a:r>
            <a:r>
              <a:rPr lang="pt-BR" sz="900">
                <a:latin typeface="Century Gothic" pitchFamily="34" charset="0"/>
              </a:rPr>
              <a:t>Programe-se para chegar sempre com 10 minutos de antecedência às aulas.</a:t>
            </a:r>
          </a:p>
        </p:txBody>
      </p:sp>
      <p:sp>
        <p:nvSpPr>
          <p:cNvPr id="58374" name="Rectangle 5"/>
          <p:cNvSpPr>
            <a:spLocks noChangeArrowheads="1"/>
          </p:cNvSpPr>
          <p:nvPr/>
        </p:nvSpPr>
        <p:spPr bwMode="auto">
          <a:xfrm>
            <a:off x="798513" y="7659688"/>
            <a:ext cx="5367337"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86479" tIns="44026" rIns="86479" bIns="44026">
            <a:spAutoFit/>
          </a:bodyPr>
          <a:lstStyle/>
          <a:p>
            <a:pPr defTabSz="865188"/>
            <a:r>
              <a:rPr lang="pt-BR" sz="1900">
                <a:latin typeface="Wingdings" pitchFamily="2" charset="2"/>
              </a:rPr>
              <a:t>ü</a:t>
            </a:r>
            <a:r>
              <a:rPr lang="pt-BR" sz="1900">
                <a:latin typeface="Century Gothic" pitchFamily="34" charset="0"/>
              </a:rPr>
              <a:t> </a:t>
            </a:r>
            <a:r>
              <a:rPr lang="pt-BR" sz="900">
                <a:latin typeface="Century Gothic" pitchFamily="34" charset="0"/>
              </a:rPr>
              <a:t>Mantenha cópias dos arquivos de exercícios, gravando-os em pen-drive ou enviando-os pela Internet para o seu e-mail.</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27</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28</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29</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30</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31</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32</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33</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34</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35</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36</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6AFAFD7-EADD-4E1F-B980-CF084B3DC59C}" type="slidenum">
              <a:rPr lang="pt-BR" sz="1200" smtClean="0"/>
              <a:pPr eaLnBrk="1" hangingPunct="1"/>
              <a:t>10</a:t>
            </a:fld>
            <a:endParaRPr lang="pt-BR" sz="1200" smtClean="0"/>
          </a:p>
        </p:txBody>
      </p:sp>
      <p:sp>
        <p:nvSpPr>
          <p:cNvPr id="59395" name="Rectangle 2"/>
          <p:cNvSpPr>
            <a:spLocks noGrp="1" noRot="1" noChangeAspect="1" noChangeArrowheads="1" noTextEdit="1"/>
          </p:cNvSpPr>
          <p:nvPr>
            <p:ph type="sldImg"/>
          </p:nvPr>
        </p:nvSpPr>
        <p:spPr>
          <a:xfrm>
            <a:off x="1147763" y="687388"/>
            <a:ext cx="4567237" cy="3425825"/>
          </a:xfrm>
          <a:ln w="12700" cap="flat"/>
        </p:spPr>
      </p:sp>
      <p:sp>
        <p:nvSpPr>
          <p:cNvPr id="59396" name="Rectangle 3"/>
          <p:cNvSpPr>
            <a:spLocks noGrp="1" noChangeArrowheads="1"/>
          </p:cNvSpPr>
          <p:nvPr>
            <p:ph type="body" idx="1"/>
          </p:nvPr>
        </p:nvSpPr>
        <p:spPr>
          <a:xfrm>
            <a:off x="692150" y="4343400"/>
            <a:ext cx="5832475" cy="3973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96" tIns="45598" rIns="91196" bIns="45598"/>
          <a:lstStyle/>
          <a:p>
            <a:pPr indent="400050"/>
            <a:endParaRPr lang="pt-BR" smtClean="0">
              <a:latin typeface="Times New Roman" pitchFamily="18" charset="0"/>
            </a:endParaRPr>
          </a:p>
        </p:txBody>
      </p:sp>
      <p:sp>
        <p:nvSpPr>
          <p:cNvPr id="59397" name="Rectangle 4"/>
          <p:cNvSpPr>
            <a:spLocks noChangeArrowheads="1"/>
          </p:cNvSpPr>
          <p:nvPr/>
        </p:nvSpPr>
        <p:spPr bwMode="auto">
          <a:xfrm>
            <a:off x="798513" y="5670550"/>
            <a:ext cx="5367337" cy="3841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86479" tIns="44026" rIns="86479" bIns="44026">
            <a:spAutoFit/>
          </a:bodyPr>
          <a:lstStyle/>
          <a:p>
            <a:pPr defTabSz="865188"/>
            <a:r>
              <a:rPr lang="pt-BR" sz="1900">
                <a:latin typeface="Wingdings" pitchFamily="2" charset="2"/>
              </a:rPr>
              <a:t>ü</a:t>
            </a:r>
            <a:r>
              <a:rPr lang="pt-BR" sz="900">
                <a:latin typeface="Century Gothic" pitchFamily="34" charset="0"/>
              </a:rPr>
              <a:t>Programe-se para chegar sempre com 10 minutos de antecedência às aulas.</a:t>
            </a:r>
          </a:p>
        </p:txBody>
      </p:sp>
      <p:sp>
        <p:nvSpPr>
          <p:cNvPr id="59398" name="Rectangle 5"/>
          <p:cNvSpPr>
            <a:spLocks noChangeArrowheads="1"/>
          </p:cNvSpPr>
          <p:nvPr/>
        </p:nvSpPr>
        <p:spPr bwMode="auto">
          <a:xfrm>
            <a:off x="798513" y="7659688"/>
            <a:ext cx="5367337"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86479" tIns="44026" rIns="86479" bIns="44026">
            <a:spAutoFit/>
          </a:bodyPr>
          <a:lstStyle/>
          <a:p>
            <a:pPr defTabSz="865188"/>
            <a:r>
              <a:rPr lang="pt-BR" sz="1900">
                <a:latin typeface="Wingdings" pitchFamily="2" charset="2"/>
              </a:rPr>
              <a:t>ü</a:t>
            </a:r>
            <a:r>
              <a:rPr lang="pt-BR" sz="1900">
                <a:latin typeface="Century Gothic" pitchFamily="34" charset="0"/>
              </a:rPr>
              <a:t> </a:t>
            </a:r>
            <a:r>
              <a:rPr lang="pt-BR" sz="900">
                <a:latin typeface="Century Gothic" pitchFamily="34" charset="0"/>
              </a:rPr>
              <a:t>Mantenha cópias dos arquivos de exercícios, gravando-os em pen-drive ou enviando-os pela Internet para o seu e-mail.</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37</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38</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39</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40</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41</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42</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43</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44</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45</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46</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DE55370-35E4-409B-9B12-EB11E8095A05}" type="slidenum">
              <a:rPr lang="pt-BR" sz="1200" smtClean="0"/>
              <a:pPr eaLnBrk="1" hangingPunct="1"/>
              <a:t>11</a:t>
            </a:fld>
            <a:endParaRPr lang="pt-BR" sz="1200" smtClean="0"/>
          </a:p>
        </p:txBody>
      </p:sp>
      <p:sp>
        <p:nvSpPr>
          <p:cNvPr id="60419" name="Rectangle 2"/>
          <p:cNvSpPr>
            <a:spLocks noGrp="1" noRot="1" noChangeAspect="1" noChangeArrowheads="1" noTextEdit="1"/>
          </p:cNvSpPr>
          <p:nvPr>
            <p:ph type="sldImg"/>
          </p:nvPr>
        </p:nvSpPr>
        <p:spPr>
          <a:xfrm>
            <a:off x="1147763" y="687388"/>
            <a:ext cx="4567237" cy="3425825"/>
          </a:xfrm>
          <a:ln w="12700" cap="flat"/>
        </p:spPr>
      </p:sp>
      <p:sp>
        <p:nvSpPr>
          <p:cNvPr id="60420" name="Rectangle 3"/>
          <p:cNvSpPr>
            <a:spLocks noGrp="1" noChangeArrowheads="1"/>
          </p:cNvSpPr>
          <p:nvPr>
            <p:ph type="body" idx="1"/>
          </p:nvPr>
        </p:nvSpPr>
        <p:spPr>
          <a:xfrm>
            <a:off x="692150" y="4343400"/>
            <a:ext cx="5832475" cy="3973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96" tIns="45598" rIns="91196" bIns="45598"/>
          <a:lstStyle/>
          <a:p>
            <a:pPr indent="400050"/>
            <a:endParaRPr lang="pt-BR" smtClean="0">
              <a:latin typeface="Times New Roman" pitchFamily="18" charset="0"/>
            </a:endParaRPr>
          </a:p>
        </p:txBody>
      </p:sp>
      <p:sp>
        <p:nvSpPr>
          <p:cNvPr id="60421" name="Rectangle 4"/>
          <p:cNvSpPr>
            <a:spLocks noChangeArrowheads="1"/>
          </p:cNvSpPr>
          <p:nvPr/>
        </p:nvSpPr>
        <p:spPr bwMode="auto">
          <a:xfrm>
            <a:off x="798513" y="5670550"/>
            <a:ext cx="5367337" cy="3841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86479" tIns="44026" rIns="86479" bIns="44026">
            <a:spAutoFit/>
          </a:bodyPr>
          <a:lstStyle/>
          <a:p>
            <a:pPr defTabSz="865188"/>
            <a:r>
              <a:rPr lang="pt-BR" sz="1900">
                <a:latin typeface="Wingdings" pitchFamily="2" charset="2"/>
              </a:rPr>
              <a:t>ü</a:t>
            </a:r>
            <a:r>
              <a:rPr lang="pt-BR" sz="900">
                <a:latin typeface="Century Gothic" pitchFamily="34" charset="0"/>
              </a:rPr>
              <a:t>Programe-se para chegar sempre com 10 minutos de antecedência às aulas.</a:t>
            </a:r>
          </a:p>
        </p:txBody>
      </p:sp>
      <p:sp>
        <p:nvSpPr>
          <p:cNvPr id="60422" name="Rectangle 5"/>
          <p:cNvSpPr>
            <a:spLocks noChangeArrowheads="1"/>
          </p:cNvSpPr>
          <p:nvPr/>
        </p:nvSpPr>
        <p:spPr bwMode="auto">
          <a:xfrm>
            <a:off x="798513" y="7659688"/>
            <a:ext cx="5367337"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86479" tIns="44026" rIns="86479" bIns="44026">
            <a:spAutoFit/>
          </a:bodyPr>
          <a:lstStyle/>
          <a:p>
            <a:pPr defTabSz="865188"/>
            <a:r>
              <a:rPr lang="pt-BR" sz="1900">
                <a:latin typeface="Wingdings" pitchFamily="2" charset="2"/>
              </a:rPr>
              <a:t>ü</a:t>
            </a:r>
            <a:r>
              <a:rPr lang="pt-BR" sz="1900">
                <a:latin typeface="Century Gothic" pitchFamily="34" charset="0"/>
              </a:rPr>
              <a:t> </a:t>
            </a:r>
            <a:r>
              <a:rPr lang="pt-BR" sz="900">
                <a:latin typeface="Century Gothic" pitchFamily="34" charset="0"/>
              </a:rPr>
              <a:t>Mantenha cópias dos arquivos de exercícios, gravando-os em pen-drive ou enviando-os pela Internet para o seu e-mail.</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47</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48</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49</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50</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51</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12</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13</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14</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15</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5"/>
          <p:cNvSpPr txBox="1">
            <a:spLocks noGrp="1" noChangeArrowheads="1"/>
          </p:cNvSpPr>
          <p:nvPr/>
        </p:nvSpPr>
        <p:spPr bwMode="auto">
          <a:xfrm>
            <a:off x="3884613" y="0"/>
            <a:ext cx="29670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r>
              <a:rPr lang="en-GB" sz="1200">
                <a:solidFill>
                  <a:srgbClr val="000000"/>
                </a:solidFill>
                <a:latin typeface="Calibri" pitchFamily="34" charset="0"/>
              </a:rPr>
              <a:t>08/04/08</a:t>
            </a:r>
          </a:p>
        </p:txBody>
      </p:sp>
      <p:sp>
        <p:nvSpPr>
          <p:cNvPr id="57347" name="Rectangle 9"/>
          <p:cNvSpPr txBox="1">
            <a:spLocks noGrp="1" noChangeArrowheads="1"/>
          </p:cNvSpPr>
          <p:nvPr/>
        </p:nvSpPr>
        <p:spPr bwMode="auto">
          <a:xfrm>
            <a:off x="3884613" y="8685213"/>
            <a:ext cx="29670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algn="r" eaLnBrk="1" hangingPunct="1">
              <a:buFont typeface="Calibri" pitchFamily="34" charset="0"/>
              <a:buNone/>
            </a:pPr>
            <a:fld id="{FB85DB61-9068-4FC9-877C-0B6FA08EC1B9}" type="slidenum">
              <a:rPr lang="en-GB" sz="1200">
                <a:solidFill>
                  <a:srgbClr val="000000"/>
                </a:solidFill>
                <a:latin typeface="Calibri" pitchFamily="34" charset="0"/>
              </a:rPr>
              <a:pPr algn="r" eaLnBrk="1" hangingPunct="1">
                <a:buFont typeface="Calibri" pitchFamily="34" charset="0"/>
                <a:buNone/>
              </a:pPr>
              <a:t>16</a:t>
            </a:fld>
            <a:endParaRPr lang="en-GB" sz="1200">
              <a:solidFill>
                <a:srgbClr val="000000"/>
              </a:solidFill>
              <a:latin typeface="Calibri" pitchFamily="34" charset="0"/>
            </a:endParaRPr>
          </a:p>
        </p:txBody>
      </p:sp>
      <p:sp>
        <p:nvSpPr>
          <p:cNvPr id="5734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de-DE"/>
          </a:p>
        </p:txBody>
      </p:sp>
      <p:sp>
        <p:nvSpPr>
          <p:cNvPr id="57349"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smtClean="0">
                <a:latin typeface="Times New Roman" pitchFamily="18" charset="0"/>
              </a:rPr>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5F24A27C-7A8C-4DC4-A1C2-75139BA653C3}" type="slidenum">
              <a:rPr lang="pt-BR"/>
              <a:pPr>
                <a:defRPr/>
              </a:pPr>
              <a:t>‹nº›</a:t>
            </a:fld>
            <a:endParaRPr lang="pt-BR"/>
          </a:p>
        </p:txBody>
      </p:sp>
    </p:spTree>
    <p:extLst>
      <p:ext uri="{BB962C8B-B14F-4D97-AF65-F5344CB8AC3E}">
        <p14:creationId xmlns:p14="http://schemas.microsoft.com/office/powerpoint/2010/main" val="2106639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88E906FD-9D3A-40BF-8A8E-AA0714B4CB13}" type="slidenum">
              <a:rPr lang="pt-BR"/>
              <a:pPr>
                <a:defRPr/>
              </a:pPr>
              <a:t>‹nº›</a:t>
            </a:fld>
            <a:endParaRPr lang="pt-BR"/>
          </a:p>
        </p:txBody>
      </p:sp>
    </p:spTree>
    <p:extLst>
      <p:ext uri="{BB962C8B-B14F-4D97-AF65-F5344CB8AC3E}">
        <p14:creationId xmlns:p14="http://schemas.microsoft.com/office/powerpoint/2010/main" val="609356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685800" y="609600"/>
            <a:ext cx="5676900" cy="54864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256C7B89-F2F4-4F2C-8C09-469101542F5E}" type="slidenum">
              <a:rPr lang="pt-BR"/>
              <a:pPr>
                <a:defRPr/>
              </a:pPr>
              <a:t>‹nº›</a:t>
            </a:fld>
            <a:endParaRPr lang="pt-BR"/>
          </a:p>
        </p:txBody>
      </p:sp>
    </p:spTree>
    <p:extLst>
      <p:ext uri="{BB962C8B-B14F-4D97-AF65-F5344CB8AC3E}">
        <p14:creationId xmlns:p14="http://schemas.microsoft.com/office/powerpoint/2010/main" val="2048474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85800" y="609600"/>
            <a:ext cx="7772400"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685800" y="1981200"/>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981200"/>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8109B595-E674-4C6D-A6BF-173A1DF20F0F}" type="slidenum">
              <a:rPr lang="pt-BR"/>
              <a:pPr>
                <a:defRPr/>
              </a:pPr>
              <a:t>‹nº›</a:t>
            </a:fld>
            <a:endParaRPr lang="pt-BR"/>
          </a:p>
        </p:txBody>
      </p:sp>
    </p:spTree>
    <p:extLst>
      <p:ext uri="{BB962C8B-B14F-4D97-AF65-F5344CB8AC3E}">
        <p14:creationId xmlns:p14="http://schemas.microsoft.com/office/powerpoint/2010/main" val="3717504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a:prstGeom prst="rect">
            <a:avLst/>
          </a:prstGeo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Tree>
    <p:extLst>
      <p:ext uri="{BB962C8B-B14F-4D97-AF65-F5344CB8AC3E}">
        <p14:creationId xmlns:p14="http://schemas.microsoft.com/office/powerpoint/2010/main" val="466068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a:xfrm>
            <a:off x="457200" y="1600200"/>
            <a:ext cx="8229600" cy="4525963"/>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1613754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Tree>
    <p:extLst>
      <p:ext uri="{BB962C8B-B14F-4D97-AF65-F5344CB8AC3E}">
        <p14:creationId xmlns:p14="http://schemas.microsoft.com/office/powerpoint/2010/main" val="3415607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3470671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24989207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estilo do título mestre</a:t>
            </a:r>
            <a:endParaRPr lang="pt-BR"/>
          </a:p>
        </p:txBody>
      </p:sp>
    </p:spTree>
    <p:extLst>
      <p:ext uri="{BB962C8B-B14F-4D97-AF65-F5344CB8AC3E}">
        <p14:creationId xmlns:p14="http://schemas.microsoft.com/office/powerpoint/2010/main" val="42092099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9836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A612243B-924A-4DC1-9BAA-FC1F92F9552C}" type="slidenum">
              <a:rPr lang="pt-BR"/>
              <a:pPr>
                <a:defRPr/>
              </a:pPr>
              <a:t>‹nº›</a:t>
            </a:fld>
            <a:endParaRPr lang="pt-BR"/>
          </a:p>
        </p:txBody>
      </p:sp>
    </p:spTree>
    <p:extLst>
      <p:ext uri="{BB962C8B-B14F-4D97-AF65-F5344CB8AC3E}">
        <p14:creationId xmlns:p14="http://schemas.microsoft.com/office/powerpoint/2010/main" val="19052836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Tree>
    <p:extLst>
      <p:ext uri="{BB962C8B-B14F-4D97-AF65-F5344CB8AC3E}">
        <p14:creationId xmlns:p14="http://schemas.microsoft.com/office/powerpoint/2010/main" val="15810154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Tree>
    <p:extLst>
      <p:ext uri="{BB962C8B-B14F-4D97-AF65-F5344CB8AC3E}">
        <p14:creationId xmlns:p14="http://schemas.microsoft.com/office/powerpoint/2010/main" val="3084550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1600200"/>
            <a:ext cx="8229600" cy="4525963"/>
          </a:xfrm>
          <a:prstGeom prst="rect">
            <a:avLst/>
          </a:prstGeo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5425126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a:prstGeom prst="rect">
            <a:avLst/>
          </a:prstGeo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a:prstGeom prst="rect">
            <a:avLst/>
          </a:prstGeo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4083636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F5930F77-6AEC-444A-8C39-16C26F373227}" type="slidenum">
              <a:rPr lang="pt-BR"/>
              <a:pPr>
                <a:defRPr/>
              </a:pPr>
              <a:t>‹nº›</a:t>
            </a:fld>
            <a:endParaRPr lang="pt-BR"/>
          </a:p>
        </p:txBody>
      </p:sp>
    </p:spTree>
    <p:extLst>
      <p:ext uri="{BB962C8B-B14F-4D97-AF65-F5344CB8AC3E}">
        <p14:creationId xmlns:p14="http://schemas.microsoft.com/office/powerpoint/2010/main" val="875604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84B8754E-DB5E-45A1-9C5B-B6D3481AC7CF}" type="slidenum">
              <a:rPr lang="pt-BR"/>
              <a:pPr>
                <a:defRPr/>
              </a:pPr>
              <a:t>‹nº›</a:t>
            </a:fld>
            <a:endParaRPr lang="pt-BR"/>
          </a:p>
        </p:txBody>
      </p:sp>
    </p:spTree>
    <p:extLst>
      <p:ext uri="{BB962C8B-B14F-4D97-AF65-F5344CB8AC3E}">
        <p14:creationId xmlns:p14="http://schemas.microsoft.com/office/powerpoint/2010/main" val="308714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BE696FDE-FEED-4018-8933-E99439032CBB}" type="slidenum">
              <a:rPr lang="pt-BR"/>
              <a:pPr>
                <a:defRPr/>
              </a:pPr>
              <a:t>‹nº›</a:t>
            </a:fld>
            <a:endParaRPr lang="pt-BR"/>
          </a:p>
        </p:txBody>
      </p:sp>
    </p:spTree>
    <p:extLst>
      <p:ext uri="{BB962C8B-B14F-4D97-AF65-F5344CB8AC3E}">
        <p14:creationId xmlns:p14="http://schemas.microsoft.com/office/powerpoint/2010/main" val="3689550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63607531-2EB6-4E6A-A65A-82BAEF0D486A}" type="slidenum">
              <a:rPr lang="pt-BR"/>
              <a:pPr>
                <a:defRPr/>
              </a:pPr>
              <a:t>‹nº›</a:t>
            </a:fld>
            <a:endParaRPr lang="pt-BR"/>
          </a:p>
        </p:txBody>
      </p:sp>
    </p:spTree>
    <p:extLst>
      <p:ext uri="{BB962C8B-B14F-4D97-AF65-F5344CB8AC3E}">
        <p14:creationId xmlns:p14="http://schemas.microsoft.com/office/powerpoint/2010/main" val="2003061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85DD0BD9-8AF8-4A82-AB44-17CA75E45A79}" type="slidenum">
              <a:rPr lang="pt-BR"/>
              <a:pPr>
                <a:defRPr/>
              </a:pPr>
              <a:t>‹nº›</a:t>
            </a:fld>
            <a:endParaRPr lang="pt-BR"/>
          </a:p>
        </p:txBody>
      </p:sp>
    </p:spTree>
    <p:extLst>
      <p:ext uri="{BB962C8B-B14F-4D97-AF65-F5344CB8AC3E}">
        <p14:creationId xmlns:p14="http://schemas.microsoft.com/office/powerpoint/2010/main" val="3112666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269DF220-E22F-4EE3-AF69-C9C0CEF4E83D}" type="slidenum">
              <a:rPr lang="pt-BR"/>
              <a:pPr>
                <a:defRPr/>
              </a:pPr>
              <a:t>‹nº›</a:t>
            </a:fld>
            <a:endParaRPr lang="pt-BR"/>
          </a:p>
        </p:txBody>
      </p:sp>
    </p:spTree>
    <p:extLst>
      <p:ext uri="{BB962C8B-B14F-4D97-AF65-F5344CB8AC3E}">
        <p14:creationId xmlns:p14="http://schemas.microsoft.com/office/powerpoint/2010/main" val="358365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AA2F4D08-41BF-47EC-9D32-79FE4B70E069}" type="slidenum">
              <a:rPr lang="pt-BR"/>
              <a:pPr>
                <a:defRPr/>
              </a:pPr>
              <a:t>‹nº›</a:t>
            </a:fld>
            <a:endParaRPr lang="pt-BR"/>
          </a:p>
        </p:txBody>
      </p:sp>
    </p:spTree>
    <p:extLst>
      <p:ext uri="{BB962C8B-B14F-4D97-AF65-F5344CB8AC3E}">
        <p14:creationId xmlns:p14="http://schemas.microsoft.com/office/powerpoint/2010/main" val="2348950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pPr>
              <a:defRPr/>
            </a:pPr>
            <a:endParaRPr lang="pt-B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a:defRPr/>
            </a:pPr>
            <a:endParaRPr lang="pt-B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defRPr>
            </a:lvl1pPr>
          </a:lstStyle>
          <a:p>
            <a:pPr>
              <a:defRPr/>
            </a:pPr>
            <a:fld id="{140459FD-F0CB-45A6-AD8D-CB1B033D4699}"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hyperlink" Target="http://creators.xna.com/education/newtoxna.aspx"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1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1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19.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19.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19.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19.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4.xml"/><Relationship Id="rId1" Type="http://schemas.openxmlformats.org/officeDocument/2006/relationships/slideLayout" Target="../slideLayouts/slideLayout14.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6.xml"/><Relationship Id="rId1" Type="http://schemas.openxmlformats.org/officeDocument/2006/relationships/slideLayout" Target="../slideLayouts/slideLayout14.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7.xml"/><Relationship Id="rId1" Type="http://schemas.openxmlformats.org/officeDocument/2006/relationships/slideLayout" Target="../slideLayouts/slideLayout14.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075" name="Text Box 2"/>
          <p:cNvSpPr txBox="1">
            <a:spLocks noChangeArrowheads="1"/>
          </p:cNvSpPr>
          <p:nvPr/>
        </p:nvSpPr>
        <p:spPr bwMode="auto">
          <a:xfrm>
            <a:off x="2268538" y="2708275"/>
            <a:ext cx="4679950"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SzPct val="100000"/>
              <a:buFont typeface="Orator" charset="0"/>
              <a:buNone/>
            </a:pPr>
            <a:r>
              <a:rPr lang="en-GB" sz="2000" dirty="0" err="1">
                <a:solidFill>
                  <a:srgbClr val="FFFFFF"/>
                </a:solidFill>
                <a:latin typeface="Orator" charset="0"/>
                <a:ea typeface="ＭＳ Ｐゴシック" pitchFamily="34" charset="-128"/>
              </a:rPr>
              <a:t>Programação</a:t>
            </a:r>
            <a:r>
              <a:rPr lang="en-GB" sz="2000" dirty="0">
                <a:solidFill>
                  <a:srgbClr val="FFFFFF"/>
                </a:solidFill>
                <a:latin typeface="Orator" charset="0"/>
                <a:ea typeface="ＭＳ Ｐゴシック" pitchFamily="34" charset="-128"/>
              </a:rPr>
              <a:t> de </a:t>
            </a:r>
            <a:r>
              <a:rPr lang="en-GB" sz="2000" dirty="0" err="1">
                <a:solidFill>
                  <a:srgbClr val="FFFFFF"/>
                </a:solidFill>
                <a:latin typeface="Orator" charset="0"/>
                <a:ea typeface="ＭＳ Ｐゴシック" pitchFamily="34" charset="-128"/>
              </a:rPr>
              <a:t>Jogos</a:t>
            </a:r>
            <a:r>
              <a:rPr lang="en-GB" sz="2000" dirty="0">
                <a:solidFill>
                  <a:srgbClr val="FFFFFF"/>
                </a:solidFill>
                <a:latin typeface="Orator" charset="0"/>
                <a:ea typeface="ＭＳ Ｐゴシック" pitchFamily="34" charset="-128"/>
              </a:rPr>
              <a:t> – </a:t>
            </a:r>
            <a:r>
              <a:rPr lang="en-GB" sz="2000" dirty="0" err="1">
                <a:solidFill>
                  <a:srgbClr val="FFFFFF"/>
                </a:solidFill>
                <a:latin typeface="Orator" charset="0"/>
                <a:ea typeface="ＭＳ Ｐゴシック" pitchFamily="34" charset="-128"/>
              </a:rPr>
              <a:t>Aula</a:t>
            </a:r>
            <a:r>
              <a:rPr lang="en-GB" sz="2000" dirty="0">
                <a:solidFill>
                  <a:srgbClr val="FFFFFF"/>
                </a:solidFill>
                <a:latin typeface="Orator" charset="0"/>
                <a:ea typeface="ＭＳ Ｐゴシック" pitchFamily="34" charset="-128"/>
              </a:rPr>
              <a:t> </a:t>
            </a:r>
            <a:r>
              <a:rPr lang="en-GB" sz="2000" dirty="0" smtClean="0">
                <a:solidFill>
                  <a:srgbClr val="FFFFFF"/>
                </a:solidFill>
                <a:latin typeface="Orator" charset="0"/>
                <a:ea typeface="ＭＳ Ｐゴシック" pitchFamily="34" charset="-128"/>
              </a:rPr>
              <a:t>11, 12, 13, 14 </a:t>
            </a:r>
            <a:r>
              <a:rPr lang="en-GB" sz="2000" dirty="0">
                <a:solidFill>
                  <a:srgbClr val="FFFFFF"/>
                </a:solidFill>
                <a:latin typeface="Orator" charset="0"/>
                <a:ea typeface="ＭＳ Ｐゴシック" pitchFamily="34" charset="-128"/>
              </a:rPr>
              <a:t>e </a:t>
            </a:r>
            <a:r>
              <a:rPr lang="en-GB" sz="2000" dirty="0" smtClean="0">
                <a:solidFill>
                  <a:srgbClr val="FFFFFF"/>
                </a:solidFill>
                <a:latin typeface="Orator" charset="0"/>
                <a:ea typeface="ＭＳ Ｐゴシック" pitchFamily="34" charset="-128"/>
              </a:rPr>
              <a:t>15</a:t>
            </a:r>
            <a:endParaRPr lang="en-GB" sz="2000" dirty="0">
              <a:solidFill>
                <a:schemeClr val="bg1"/>
              </a:solidFill>
            </a:endParaRPr>
          </a:p>
        </p:txBody>
      </p:sp>
      <p:grpSp>
        <p:nvGrpSpPr>
          <p:cNvPr id="3076" name="Group 4"/>
          <p:cNvGrpSpPr>
            <a:grpSpLocks/>
          </p:cNvGrpSpPr>
          <p:nvPr/>
        </p:nvGrpSpPr>
        <p:grpSpPr bwMode="auto">
          <a:xfrm>
            <a:off x="4356100" y="5949950"/>
            <a:ext cx="1295400" cy="841375"/>
            <a:chOff x="2744" y="3748"/>
            <a:chExt cx="816" cy="530"/>
          </a:xfrm>
        </p:grpSpPr>
        <p:sp>
          <p:nvSpPr>
            <p:cNvPr id="3077" name="Rectangle 5"/>
            <p:cNvSpPr>
              <a:spLocks noChangeArrowheads="1"/>
            </p:cNvSpPr>
            <p:nvPr/>
          </p:nvSpPr>
          <p:spPr bwMode="auto">
            <a:xfrm>
              <a:off x="2744" y="3748"/>
              <a:ext cx="817" cy="531"/>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a:buClr>
                  <a:srgbClr val="000000"/>
                </a:buClr>
                <a:buSzPct val="100000"/>
                <a:buFont typeface="Arial" charset="0"/>
                <a:buNone/>
              </a:pPr>
              <a:endParaRPr lang="de-DE">
                <a:solidFill>
                  <a:schemeClr val="bg1"/>
                </a:solidFill>
                <a:latin typeface="Arial" charset="0"/>
                <a:ea typeface="ＭＳ Ｐゴシック" pitchFamily="34" charset="-128"/>
              </a:endParaRPr>
            </a:p>
          </p:txBody>
        </p:sp>
        <p:pic>
          <p:nvPicPr>
            <p:cNvPr id="3078"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35" y="3748"/>
              <a:ext cx="635"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250825" y="40481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gn="l"/>
            <a:r>
              <a:rPr lang="pt-BR" sz="3200" smtClean="0">
                <a:solidFill>
                  <a:schemeClr val="bg1"/>
                </a:solidFill>
              </a:rPr>
              <a:t>XNA</a:t>
            </a:r>
            <a:endParaRPr lang="pt-BR" sz="3600" smtClean="0">
              <a:solidFill>
                <a:schemeClr val="bg1"/>
              </a:solidFill>
            </a:endParaRPr>
          </a:p>
        </p:txBody>
      </p:sp>
      <p:sp>
        <p:nvSpPr>
          <p:cNvPr id="21507" name="Rectangle 3"/>
          <p:cNvSpPr>
            <a:spLocks noGrp="1" noChangeArrowheads="1"/>
          </p:cNvSpPr>
          <p:nvPr>
            <p:ph idx="1"/>
          </p:nvPr>
        </p:nvSpPr>
        <p:spPr bwMode="auto">
          <a:xfrm>
            <a:off x="250825" y="2133600"/>
            <a:ext cx="856932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gn="just">
              <a:buFontTx/>
              <a:buNone/>
            </a:pPr>
            <a:r>
              <a:rPr lang="pt-BR" sz="2000" smtClean="0"/>
              <a:t>O Xbox 360 roda no DirectX 9 com adicional suporte ao Shader Model 3.0. DirectX 9 é o fundamento para o Managed DirectX, uma API – Application Program Interface (Interface de Programação de Aplicação) – que expôs a funcionalidade core (principal) para os programadores do Framework DotNet.</a:t>
            </a:r>
          </a:p>
          <a:p>
            <a:pPr algn="just">
              <a:buFontTx/>
              <a:buNone/>
            </a:pPr>
            <a:r>
              <a:rPr lang="pt-BR" sz="2000" smtClean="0"/>
              <a:t> </a:t>
            </a:r>
          </a:p>
          <a:p>
            <a:pPr algn="just">
              <a:buFontTx/>
              <a:buNone/>
            </a:pPr>
            <a:r>
              <a:rPr lang="pt-BR" sz="2000" smtClean="0"/>
              <a:t>O Framework XNA usou as lições aprendidas do Managed DirectX e usou esse fundamento como um ponto de partida. Para ser claro, o XNA foi criado do zero, sem utilizar o Managed DirectX. Ele não utiliza os mesmos namespaces do Managed DirectX. Embora o XNA utilize o DirectX 9 como pano de fundo, não há referências à API do DirectX dentro do XNA, como havia no Managed DirectX. </a:t>
            </a:r>
          </a:p>
        </p:txBody>
      </p:sp>
    </p:spTree>
    <p:extLst>
      <p:ext uri="{BB962C8B-B14F-4D97-AF65-F5344CB8AC3E}">
        <p14:creationId xmlns:p14="http://schemas.microsoft.com/office/powerpoint/2010/main" val="3305776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250825" y="40481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gn="l"/>
            <a:r>
              <a:rPr lang="pt-BR" sz="3200" smtClean="0">
                <a:solidFill>
                  <a:schemeClr val="bg1"/>
                </a:solidFill>
              </a:rPr>
              <a:t>XNA</a:t>
            </a:r>
            <a:endParaRPr lang="pt-BR" sz="3600" smtClean="0">
              <a:solidFill>
                <a:schemeClr val="bg1"/>
              </a:solidFill>
            </a:endParaRPr>
          </a:p>
        </p:txBody>
      </p:sp>
      <p:sp>
        <p:nvSpPr>
          <p:cNvPr id="5123" name="Rectangle 3"/>
          <p:cNvSpPr>
            <a:spLocks noGrp="1" noChangeArrowheads="1"/>
          </p:cNvSpPr>
          <p:nvPr>
            <p:ph idx="1"/>
          </p:nvPr>
        </p:nvSpPr>
        <p:spPr bwMode="auto">
          <a:xfrm>
            <a:off x="250825" y="2133600"/>
            <a:ext cx="8569325" cy="4525963"/>
          </a:xfrm>
          <a:ln>
            <a:miter lim="800000"/>
            <a:headEnd/>
            <a:tailEnd/>
          </a:ln>
        </p:spPr>
        <p:txBody>
          <a:bodyPr vert="horz" wrap="square" lIns="92075" tIns="46038" rIns="92075" bIns="46038" numCol="1" anchor="t" anchorCtr="0" compatLnSpc="1">
            <a:prstTxWarp prst="textNoShape">
              <a:avLst/>
            </a:prstTxWarp>
          </a:bodyPr>
          <a:lstStyle/>
          <a:p>
            <a:pPr>
              <a:buFontTx/>
              <a:buNone/>
              <a:defRPr/>
            </a:pPr>
            <a:r>
              <a:rPr lang="pt-BR" sz="1050" dirty="0" smtClean="0"/>
              <a:t>Antes que você possa codificar seus próprios jogos, você deve instalar seu ambiente de desenvolvimento. O XNA Game Studio permite que você crie seus próprios projetos de jogos usando um único ambiente. Melhor do que isso, ele é completamente grátis.</a:t>
            </a:r>
          </a:p>
          <a:p>
            <a:pPr>
              <a:buFontTx/>
              <a:buNone/>
              <a:defRPr/>
            </a:pPr>
            <a:r>
              <a:rPr lang="pt-BR" sz="1050" dirty="0" smtClean="0"/>
              <a:t> </a:t>
            </a:r>
          </a:p>
          <a:p>
            <a:pPr>
              <a:buFontTx/>
              <a:buNone/>
              <a:defRPr/>
            </a:pPr>
            <a:r>
              <a:rPr lang="pt-BR" sz="1050" dirty="0" smtClean="0"/>
              <a:t>Primeiramente você ter uma versão do Visual Studio 2005 ou 2008 que permita que você possa desenvolver programas em C#. Isso é necessário porque o XNA utiliza o C#.</a:t>
            </a:r>
          </a:p>
          <a:p>
            <a:pPr>
              <a:buFontTx/>
              <a:buNone/>
              <a:defRPr/>
            </a:pPr>
            <a:r>
              <a:rPr lang="pt-BR" sz="1050" dirty="0" smtClean="0"/>
              <a:t> </a:t>
            </a:r>
          </a:p>
          <a:p>
            <a:pPr>
              <a:buFontTx/>
              <a:buNone/>
              <a:defRPr/>
            </a:pPr>
            <a:r>
              <a:rPr lang="pt-BR" sz="1050" dirty="0" smtClean="0"/>
              <a:t>O XNA requer que o último </a:t>
            </a:r>
            <a:r>
              <a:rPr lang="pt-BR" sz="1050" dirty="0" err="1" smtClean="0"/>
              <a:t>Service</a:t>
            </a:r>
            <a:r>
              <a:rPr lang="pt-BR" sz="1050" dirty="0" smtClean="0"/>
              <a:t> Pack para o Visual Studio esteja instalado. Vá ao site da Microsoft onde você baixou o Visual C# Express </a:t>
            </a:r>
            <a:r>
              <a:rPr lang="pt-BR" sz="1050" dirty="0" err="1" smtClean="0"/>
              <a:t>Edition</a:t>
            </a:r>
            <a:r>
              <a:rPr lang="pt-BR" sz="1050" dirty="0" smtClean="0"/>
              <a:t>, e procure pela seção de downloads de </a:t>
            </a:r>
            <a:r>
              <a:rPr lang="pt-BR" sz="1050" dirty="0" err="1" smtClean="0"/>
              <a:t>Service</a:t>
            </a:r>
            <a:r>
              <a:rPr lang="pt-BR" sz="1050" dirty="0" smtClean="0"/>
              <a:t> </a:t>
            </a:r>
            <a:r>
              <a:rPr lang="pt-BR" sz="1050" dirty="0" err="1" smtClean="0"/>
              <a:t>Packs</a:t>
            </a:r>
            <a:r>
              <a:rPr lang="pt-BR" sz="1050" dirty="0" smtClean="0"/>
              <a:t> para o Visual Studio. Escolha o </a:t>
            </a:r>
            <a:r>
              <a:rPr lang="pt-BR" sz="1050" dirty="0" err="1" smtClean="0"/>
              <a:t>Service</a:t>
            </a:r>
            <a:r>
              <a:rPr lang="pt-BR" sz="1050" dirty="0" smtClean="0"/>
              <a:t> Pack mais atual faça download dele e o instale no seu computador.</a:t>
            </a:r>
          </a:p>
          <a:p>
            <a:pPr>
              <a:buFontTx/>
              <a:buNone/>
              <a:defRPr/>
            </a:pPr>
            <a:r>
              <a:rPr lang="pt-BR" sz="1050" dirty="0" smtClean="0"/>
              <a:t> </a:t>
            </a:r>
          </a:p>
          <a:p>
            <a:pPr>
              <a:buFontTx/>
              <a:buNone/>
              <a:defRPr/>
            </a:pPr>
            <a:r>
              <a:rPr lang="pt-BR" sz="1050" dirty="0" smtClean="0"/>
              <a:t>Finalmente vá até a página da Microsoft relativa ao XNA (costuma ser </a:t>
            </a:r>
            <a:r>
              <a:rPr lang="pt-BR" sz="1050" u="sng" dirty="0" smtClean="0">
                <a:hlinkClick r:id="rId3"/>
              </a:rPr>
              <a:t>http://creators.xna.com/education/newtoxna.</a:t>
            </a:r>
            <a:r>
              <a:rPr lang="pt-BR" sz="1050" u="sng" dirty="0" err="1" smtClean="0">
                <a:hlinkClick r:id="rId3"/>
              </a:rPr>
              <a:t>aspx</a:t>
            </a:r>
            <a:r>
              <a:rPr lang="pt-BR" sz="1050" dirty="0" smtClean="0"/>
              <a:t>) mas como as coisas mudam bastante na Internet, caso tenha dificuldade de achá-la, dê uma olhadinha no Google. J</a:t>
            </a:r>
          </a:p>
          <a:p>
            <a:pPr>
              <a:buFontTx/>
              <a:buNone/>
              <a:defRPr/>
            </a:pPr>
            <a:r>
              <a:rPr lang="pt-BR" sz="1050" dirty="0" smtClean="0"/>
              <a:t> </a:t>
            </a:r>
          </a:p>
          <a:p>
            <a:pPr>
              <a:buFontTx/>
              <a:buNone/>
              <a:defRPr/>
            </a:pPr>
            <a:r>
              <a:rPr lang="pt-BR" sz="1050" dirty="0" smtClean="0"/>
              <a:t>Estando na página da Microsoft de download do XNA (importante: evite de baixar tanto o Visual Studio Express como o XNA de outras páginas que não seja da Microsoft, você estará fazendo um favor a si mesmo, em termos de segurança e confiabilidade). Escolha fazer download do XNA Game Studio (2.0 para 2005 ou 3.0 para 2008).</a:t>
            </a:r>
          </a:p>
          <a:p>
            <a:pPr>
              <a:buFontTx/>
              <a:buNone/>
              <a:defRPr/>
            </a:pPr>
            <a:r>
              <a:rPr lang="pt-BR" sz="1050" dirty="0" smtClean="0"/>
              <a:t> </a:t>
            </a:r>
          </a:p>
          <a:p>
            <a:pPr>
              <a:buFontTx/>
              <a:buNone/>
              <a:defRPr/>
            </a:pPr>
            <a:r>
              <a:rPr lang="pt-BR" sz="1050" dirty="0" smtClean="0"/>
              <a:t>Uma vez feito o download, rode o arquivo de instalação do XNA. Ele fará uma checagem para saber se você está com o Visual C# Express instalado com o </a:t>
            </a:r>
            <a:r>
              <a:rPr lang="pt-BR" sz="1050" dirty="0" err="1" smtClean="0"/>
              <a:t>Service</a:t>
            </a:r>
            <a:r>
              <a:rPr lang="pt-BR" sz="1050" dirty="0" smtClean="0"/>
              <a:t> Pack mais atual.</a:t>
            </a:r>
          </a:p>
          <a:p>
            <a:pPr>
              <a:buFontTx/>
              <a:buNone/>
              <a:defRPr/>
            </a:pPr>
            <a:r>
              <a:rPr lang="pt-BR" sz="1050" dirty="0" smtClean="0"/>
              <a:t> </a:t>
            </a:r>
          </a:p>
          <a:p>
            <a:pPr>
              <a:buFontTx/>
              <a:buNone/>
              <a:defRPr/>
            </a:pPr>
            <a:r>
              <a:rPr lang="pt-BR" sz="1050" dirty="0" smtClean="0"/>
              <a:t>Ao longo da instalação, pode ser que a apareça a janela do Firewall do Windows. Não fique chateado, o Firewall só está fazendo o trabalho dele de proteger o seu computador, e ele não tem como saber se o arquivo que está rodando é um vírus, um cavalo de tróia ou o instalador do XNA. Diga para ele que está tudo bem selecionando a opção “Yes, I </a:t>
            </a:r>
            <a:r>
              <a:rPr lang="pt-BR" sz="1050" dirty="0" err="1" smtClean="0"/>
              <a:t>wish</a:t>
            </a:r>
            <a:r>
              <a:rPr lang="pt-BR" sz="1050" dirty="0" smtClean="0"/>
              <a:t> to </a:t>
            </a:r>
            <a:r>
              <a:rPr lang="pt-BR" sz="1050" dirty="0" err="1" smtClean="0"/>
              <a:t>select</a:t>
            </a:r>
            <a:r>
              <a:rPr lang="pt-BR" sz="1050" dirty="0" smtClean="0"/>
              <a:t> </a:t>
            </a:r>
            <a:r>
              <a:rPr lang="pt-BR" sz="1050" dirty="0" err="1" smtClean="0"/>
              <a:t>these</a:t>
            </a:r>
            <a:r>
              <a:rPr lang="pt-BR" sz="1050" dirty="0" smtClean="0"/>
              <a:t> </a:t>
            </a:r>
            <a:r>
              <a:rPr lang="pt-BR" sz="1050" dirty="0" err="1" smtClean="0"/>
              <a:t>rules</a:t>
            </a:r>
            <a:r>
              <a:rPr lang="pt-BR" sz="1050" dirty="0" smtClean="0"/>
              <a:t> to </a:t>
            </a:r>
            <a:r>
              <a:rPr lang="pt-BR" sz="1050" dirty="0" err="1" smtClean="0"/>
              <a:t>enable</a:t>
            </a:r>
            <a:r>
              <a:rPr lang="pt-BR" sz="1050" dirty="0" smtClean="0"/>
              <a:t>”, e marque as duas </a:t>
            </a:r>
            <a:r>
              <a:rPr lang="pt-BR" sz="1050" dirty="0" err="1" smtClean="0"/>
              <a:t>subopções</a:t>
            </a:r>
            <a:r>
              <a:rPr lang="pt-BR" sz="1050" dirty="0" smtClean="0"/>
              <a:t>. Pronto agora o Firewall ficará mais tranqüilo.</a:t>
            </a:r>
          </a:p>
          <a:p>
            <a:pPr>
              <a:buFontTx/>
              <a:buNone/>
              <a:defRPr/>
            </a:pPr>
            <a:r>
              <a:rPr lang="pt-BR" sz="1050" dirty="0" smtClean="0"/>
              <a:t> </a:t>
            </a:r>
          </a:p>
          <a:p>
            <a:pPr>
              <a:buFontTx/>
              <a:buNone/>
              <a:defRPr/>
            </a:pPr>
            <a:r>
              <a:rPr lang="pt-BR" sz="1050" dirty="0" smtClean="0"/>
              <a:t>Finalmente a o XNA Game Studio será instalado no seu computador.</a:t>
            </a:r>
            <a:endParaRPr lang="pt-BR" sz="1050" dirty="0"/>
          </a:p>
        </p:txBody>
      </p:sp>
    </p:spTree>
    <p:extLst>
      <p:ext uri="{BB962C8B-B14F-4D97-AF65-F5344CB8AC3E}">
        <p14:creationId xmlns:p14="http://schemas.microsoft.com/office/powerpoint/2010/main" val="2100089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a:solidFill>
                  <a:srgbClr val="FFFFFF"/>
                </a:solidFill>
                <a:latin typeface="Orator" charset="0"/>
              </a:rPr>
              <a:t>Introdução a programação de jogos</a:t>
            </a:r>
          </a:p>
        </p:txBody>
      </p:sp>
      <p:sp>
        <p:nvSpPr>
          <p:cNvPr id="12291" name="Inhaltsplatzhalter 2"/>
          <p:cNvSpPr txBox="1">
            <a:spLocks/>
          </p:cNvSpPr>
          <p:nvPr/>
        </p:nvSpPr>
        <p:spPr bwMode="auto">
          <a:xfrm>
            <a:off x="250825" y="2133600"/>
            <a:ext cx="84645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138" indent="-338138"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pt-BR" sz="2000">
                <a:latin typeface="Calibri" pitchFamily="34" charset="0"/>
              </a:rPr>
              <a:t>Um jogo de computador é um programa de computador como qualquer outro. </a:t>
            </a:r>
          </a:p>
          <a:p>
            <a:pPr eaLnBrk="1" hangingPunct="1"/>
            <a:endParaRPr lang="pt-BR" sz="2000">
              <a:latin typeface="Calibri" pitchFamily="34" charset="0"/>
            </a:endParaRPr>
          </a:p>
          <a:p>
            <a:pPr eaLnBrk="1" hangingPunct="1"/>
            <a:r>
              <a:rPr lang="pt-BR" sz="2000">
                <a:latin typeface="Calibri" pitchFamily="34" charset="0"/>
              </a:rPr>
              <a:t>Contudo, podemos perceber que há certa estrutura que geralmente se repete na construção de jogos:</a:t>
            </a:r>
          </a:p>
          <a:p>
            <a:pPr eaLnBrk="1" hangingPunct="1"/>
            <a:endParaRPr lang="pt-BR" sz="2000">
              <a:latin typeface="Calibri" pitchFamily="34" charset="0"/>
            </a:endParaRPr>
          </a:p>
        </p:txBody>
      </p:sp>
      <p:grpSp>
        <p:nvGrpSpPr>
          <p:cNvPr id="12292" name="Group 17"/>
          <p:cNvGrpSpPr>
            <a:grpSpLocks/>
          </p:cNvGrpSpPr>
          <p:nvPr/>
        </p:nvGrpSpPr>
        <p:grpSpPr bwMode="auto">
          <a:xfrm>
            <a:off x="1403350" y="3573463"/>
            <a:ext cx="5937250" cy="3033712"/>
            <a:chOff x="884" y="2251"/>
            <a:chExt cx="3740" cy="1911"/>
          </a:xfrm>
        </p:grpSpPr>
        <p:sp>
          <p:nvSpPr>
            <p:cNvPr id="12293" name="Text Box 4"/>
            <p:cNvSpPr txBox="1">
              <a:spLocks noChangeArrowheads="1"/>
            </p:cNvSpPr>
            <p:nvPr/>
          </p:nvSpPr>
          <p:spPr bwMode="auto">
            <a:xfrm>
              <a:off x="2563" y="2251"/>
              <a:ext cx="1225"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pt-BR"/>
                <a:t>Inicialização</a:t>
              </a:r>
            </a:p>
          </p:txBody>
        </p:sp>
        <p:sp>
          <p:nvSpPr>
            <p:cNvPr id="12294" name="Text Box 5"/>
            <p:cNvSpPr txBox="1">
              <a:spLocks noChangeArrowheads="1"/>
            </p:cNvSpPr>
            <p:nvPr/>
          </p:nvSpPr>
          <p:spPr bwMode="auto">
            <a:xfrm>
              <a:off x="2472" y="2659"/>
              <a:ext cx="1406"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pt-BR"/>
                <a:t>Loop principal</a:t>
              </a:r>
            </a:p>
          </p:txBody>
        </p:sp>
        <p:sp>
          <p:nvSpPr>
            <p:cNvPr id="12295" name="Text Box 6"/>
            <p:cNvSpPr txBox="1">
              <a:spLocks noChangeArrowheads="1"/>
            </p:cNvSpPr>
            <p:nvPr/>
          </p:nvSpPr>
          <p:spPr bwMode="auto">
            <a:xfrm>
              <a:off x="2245" y="3067"/>
              <a:ext cx="1860"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pt-BR"/>
                <a:t>Entrada do usuário</a:t>
              </a:r>
            </a:p>
          </p:txBody>
        </p:sp>
        <p:sp>
          <p:nvSpPr>
            <p:cNvPr id="12296" name="Text Box 7"/>
            <p:cNvSpPr txBox="1">
              <a:spLocks noChangeArrowheads="1"/>
            </p:cNvSpPr>
            <p:nvPr/>
          </p:nvSpPr>
          <p:spPr bwMode="auto">
            <a:xfrm>
              <a:off x="2472" y="3475"/>
              <a:ext cx="1406"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pt-BR"/>
                <a:t>Lógica do jogo</a:t>
              </a:r>
            </a:p>
          </p:txBody>
        </p:sp>
        <p:sp>
          <p:nvSpPr>
            <p:cNvPr id="12297" name="Text Box 8"/>
            <p:cNvSpPr txBox="1">
              <a:spLocks noChangeArrowheads="1"/>
            </p:cNvSpPr>
            <p:nvPr/>
          </p:nvSpPr>
          <p:spPr bwMode="auto">
            <a:xfrm>
              <a:off x="1721" y="3868"/>
              <a:ext cx="2903"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pt-BR"/>
                <a:t>Atualização da saída do jogo</a:t>
              </a:r>
            </a:p>
          </p:txBody>
        </p:sp>
        <p:sp>
          <p:nvSpPr>
            <p:cNvPr id="12298" name="Text Box 9"/>
            <p:cNvSpPr txBox="1">
              <a:spLocks noChangeArrowheads="1"/>
            </p:cNvSpPr>
            <p:nvPr/>
          </p:nvSpPr>
          <p:spPr bwMode="auto">
            <a:xfrm>
              <a:off x="884" y="3067"/>
              <a:ext cx="1102"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pt-BR"/>
                <a:t>Finalização</a:t>
              </a:r>
            </a:p>
          </p:txBody>
        </p:sp>
        <p:cxnSp>
          <p:nvCxnSpPr>
            <p:cNvPr id="12299" name="AutoShape 10"/>
            <p:cNvCxnSpPr>
              <a:cxnSpLocks noChangeShapeType="1"/>
              <a:stCxn id="12293" idx="2"/>
              <a:endCxn id="12294" idx="0"/>
            </p:cNvCxnSpPr>
            <p:nvPr/>
          </p:nvCxnSpPr>
          <p:spPr bwMode="auto">
            <a:xfrm flipH="1">
              <a:off x="3175" y="2545"/>
              <a:ext cx="1" cy="114"/>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2300" name="AutoShape 11"/>
            <p:cNvCxnSpPr>
              <a:cxnSpLocks noChangeShapeType="1"/>
              <a:stCxn id="12294" idx="2"/>
              <a:endCxn id="12295" idx="0"/>
            </p:cNvCxnSpPr>
            <p:nvPr/>
          </p:nvCxnSpPr>
          <p:spPr bwMode="auto">
            <a:xfrm>
              <a:off x="3175" y="2953"/>
              <a:ext cx="0" cy="114"/>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2301" name="AutoShape 12"/>
            <p:cNvCxnSpPr>
              <a:cxnSpLocks noChangeShapeType="1"/>
              <a:stCxn id="12295" idx="2"/>
              <a:endCxn id="12296" idx="0"/>
            </p:cNvCxnSpPr>
            <p:nvPr/>
          </p:nvCxnSpPr>
          <p:spPr bwMode="auto">
            <a:xfrm>
              <a:off x="3175" y="3361"/>
              <a:ext cx="0" cy="114"/>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2302" name="AutoShape 13"/>
            <p:cNvCxnSpPr>
              <a:cxnSpLocks noChangeShapeType="1"/>
              <a:stCxn id="12296" idx="2"/>
              <a:endCxn id="12297" idx="0"/>
            </p:cNvCxnSpPr>
            <p:nvPr/>
          </p:nvCxnSpPr>
          <p:spPr bwMode="auto">
            <a:xfrm flipH="1">
              <a:off x="3173" y="3769"/>
              <a:ext cx="2" cy="99"/>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2303" name="AutoShape 14"/>
            <p:cNvCxnSpPr>
              <a:cxnSpLocks noChangeShapeType="1"/>
              <a:stCxn id="12297" idx="3"/>
              <a:endCxn id="12294" idx="3"/>
            </p:cNvCxnSpPr>
            <p:nvPr/>
          </p:nvCxnSpPr>
          <p:spPr bwMode="auto">
            <a:xfrm flipH="1" flipV="1">
              <a:off x="3878" y="2806"/>
              <a:ext cx="746" cy="1209"/>
            </a:xfrm>
            <a:prstGeom prst="bentConnector3">
              <a:avLst>
                <a:gd name="adj1" fmla="val -1930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2304" name="AutoShape 15"/>
            <p:cNvCxnSpPr>
              <a:cxnSpLocks noChangeShapeType="1"/>
              <a:stCxn id="12294" idx="1"/>
              <a:endCxn id="12298" idx="0"/>
            </p:cNvCxnSpPr>
            <p:nvPr/>
          </p:nvCxnSpPr>
          <p:spPr bwMode="auto">
            <a:xfrm rot="10800000" flipV="1">
              <a:off x="1435" y="2806"/>
              <a:ext cx="1037" cy="261"/>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2305" name="Text Box 16"/>
            <p:cNvSpPr txBox="1">
              <a:spLocks noChangeArrowheads="1"/>
            </p:cNvSpPr>
            <p:nvPr/>
          </p:nvSpPr>
          <p:spPr bwMode="auto">
            <a:xfrm>
              <a:off x="1338" y="2523"/>
              <a:ext cx="58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pt-BR"/>
                <a:t>saiu</a:t>
              </a:r>
            </a:p>
          </p:txBody>
        </p:sp>
      </p:grpSp>
    </p:spTree>
    <p:extLst>
      <p:ext uri="{BB962C8B-B14F-4D97-AF65-F5344CB8AC3E}">
        <p14:creationId xmlns:p14="http://schemas.microsoft.com/office/powerpoint/2010/main" val="401018996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smtClean="0">
                <a:solidFill>
                  <a:srgbClr val="FFFFFF"/>
                </a:solidFill>
                <a:latin typeface="Orator" charset="0"/>
              </a:rPr>
              <a:t>XNA</a:t>
            </a:r>
            <a:endParaRPr lang="en-GB" dirty="0">
              <a:solidFill>
                <a:srgbClr val="FFFFFF"/>
              </a:solidFill>
              <a:latin typeface="Orator" charset="0"/>
            </a:endParaRPr>
          </a:p>
        </p:txBody>
      </p:sp>
      <p:sp>
        <p:nvSpPr>
          <p:cNvPr id="12291" name="Inhaltsplatzhalter 2"/>
          <p:cNvSpPr txBox="1">
            <a:spLocks/>
          </p:cNvSpPr>
          <p:nvPr/>
        </p:nvSpPr>
        <p:spPr bwMode="auto">
          <a:xfrm>
            <a:off x="179512" y="1772588"/>
            <a:ext cx="84645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138" indent="-338138"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pt-BR" sz="2000" dirty="0" smtClean="0">
                <a:latin typeface="Calibri" pitchFamily="34" charset="0"/>
              </a:rPr>
              <a:t>A abordagem XNA...</a:t>
            </a:r>
            <a:endParaRPr lang="pt-BR" sz="2000" dirty="0">
              <a:latin typeface="Calibri" pitchFamily="34" charset="0"/>
            </a:endParaRPr>
          </a:p>
          <a:p>
            <a:pPr eaLnBrk="1" hangingPunct="1"/>
            <a:endParaRPr lang="pt-BR" sz="2000" dirty="0">
              <a:latin typeface="Calibri" pitchFamily="34" charset="0"/>
            </a:endParaRPr>
          </a:p>
        </p:txBody>
      </p:sp>
      <p:graphicFrame>
        <p:nvGraphicFramePr>
          <p:cNvPr id="2" name="Diagrama 1"/>
          <p:cNvGraphicFramePr/>
          <p:nvPr>
            <p:extLst>
              <p:ext uri="{D42A27DB-BD31-4B8C-83A1-F6EECF244321}">
                <p14:modId xmlns:p14="http://schemas.microsoft.com/office/powerpoint/2010/main" val="702331782"/>
              </p:ext>
            </p:extLst>
          </p:nvPr>
        </p:nvGraphicFramePr>
        <p:xfrm>
          <a:off x="971600" y="2275825"/>
          <a:ext cx="6984776" cy="43215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796087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Formatos</a:t>
            </a:r>
            <a:endParaRPr lang="en-GB" dirty="0">
              <a:solidFill>
                <a:srgbClr val="FFFFFF"/>
              </a:solidFill>
              <a:latin typeface="Orator" charset="0"/>
            </a:endParaRPr>
          </a:p>
        </p:txBody>
      </p:sp>
      <p:sp>
        <p:nvSpPr>
          <p:cNvPr id="4" name="Espaço Reservado para Conteúdo 3"/>
          <p:cNvSpPr>
            <a:spLocks noGrp="1"/>
          </p:cNvSpPr>
          <p:nvPr>
            <p:ph idx="1"/>
          </p:nvPr>
        </p:nvSpPr>
        <p:spPr>
          <a:xfrm>
            <a:off x="457200" y="1639341"/>
            <a:ext cx="8229600" cy="4525963"/>
          </a:xfrm>
        </p:spPr>
        <p:txBody>
          <a:bodyPr/>
          <a:lstStyle/>
          <a:p>
            <a:r>
              <a:rPr lang="en-US" sz="2400" dirty="0" smtClean="0"/>
              <a:t>Durante a </a:t>
            </a:r>
            <a:r>
              <a:rPr lang="en-US" sz="2400" dirty="0" err="1" smtClean="0"/>
              <a:t>produção</a:t>
            </a:r>
            <a:r>
              <a:rPr lang="en-US" sz="2400" dirty="0" smtClean="0"/>
              <a:t> de </a:t>
            </a:r>
            <a:r>
              <a:rPr lang="en-US" sz="2400" dirty="0" err="1" smtClean="0"/>
              <a:t>qualquer</a:t>
            </a:r>
            <a:r>
              <a:rPr lang="en-US" sz="2400" dirty="0" smtClean="0"/>
              <a:t> asset, </a:t>
            </a:r>
            <a:r>
              <a:rPr lang="en-US" sz="2400" dirty="0" err="1" smtClean="0"/>
              <a:t>temos</a:t>
            </a:r>
            <a:r>
              <a:rPr lang="en-US" sz="2400" dirty="0" smtClean="0"/>
              <a:t> </a:t>
            </a:r>
            <a:r>
              <a:rPr lang="en-US" sz="2400" dirty="0" err="1" smtClean="0"/>
              <a:t>acesso</a:t>
            </a:r>
            <a:r>
              <a:rPr lang="en-US" sz="2400" dirty="0" smtClean="0"/>
              <a:t> a </a:t>
            </a:r>
            <a:r>
              <a:rPr lang="en-US" sz="2400" dirty="0" err="1" smtClean="0"/>
              <a:t>diversos</a:t>
            </a:r>
            <a:r>
              <a:rPr lang="en-US" sz="2400" dirty="0" smtClean="0"/>
              <a:t> </a:t>
            </a:r>
            <a:r>
              <a:rPr lang="en-US" sz="2400" dirty="0" err="1" smtClean="0"/>
              <a:t>formatos</a:t>
            </a:r>
            <a:r>
              <a:rPr lang="en-US" sz="2400" dirty="0" smtClean="0"/>
              <a:t> de </a:t>
            </a:r>
            <a:r>
              <a:rPr lang="en-US" sz="2400" dirty="0" err="1" smtClean="0"/>
              <a:t>arquivo</a:t>
            </a:r>
            <a:r>
              <a:rPr lang="en-US" sz="2400" dirty="0" smtClean="0"/>
              <a:t>.</a:t>
            </a:r>
          </a:p>
          <a:p>
            <a:r>
              <a:rPr lang="en-US" sz="2400" dirty="0" smtClean="0"/>
              <a:t>No </a:t>
            </a:r>
            <a:r>
              <a:rPr lang="en-US" sz="2400" dirty="0" err="1" smtClean="0"/>
              <a:t>entanto</a:t>
            </a:r>
            <a:r>
              <a:rPr lang="en-US" sz="2400" dirty="0" smtClean="0"/>
              <a:t>, </a:t>
            </a:r>
            <a:r>
              <a:rPr lang="en-US" sz="2400" dirty="0" err="1" smtClean="0"/>
              <a:t>ao</a:t>
            </a:r>
            <a:r>
              <a:rPr lang="en-US" sz="2400" dirty="0" smtClean="0"/>
              <a:t> </a:t>
            </a:r>
            <a:r>
              <a:rPr lang="en-US" sz="2400" dirty="0" err="1" smtClean="0"/>
              <a:t>lidamos</a:t>
            </a:r>
            <a:r>
              <a:rPr lang="en-US" sz="2400" dirty="0" smtClean="0"/>
              <a:t> com XNA </a:t>
            </a:r>
            <a:r>
              <a:rPr lang="en-US" sz="2400" dirty="0" err="1" smtClean="0"/>
              <a:t>apenas</a:t>
            </a:r>
            <a:r>
              <a:rPr lang="en-US" sz="2400" dirty="0" smtClean="0"/>
              <a:t> </a:t>
            </a:r>
            <a:r>
              <a:rPr lang="en-US" sz="2400" dirty="0" err="1" smtClean="0"/>
              <a:t>alguns</a:t>
            </a:r>
            <a:r>
              <a:rPr lang="en-US" sz="2400" dirty="0" smtClean="0"/>
              <a:t> </a:t>
            </a:r>
            <a:r>
              <a:rPr lang="en-US" sz="2400" dirty="0" err="1" smtClean="0"/>
              <a:t>formatos</a:t>
            </a:r>
            <a:r>
              <a:rPr lang="en-US" sz="2400" dirty="0" smtClean="0"/>
              <a:t> </a:t>
            </a:r>
            <a:r>
              <a:rPr lang="en-US" sz="2400" dirty="0" err="1" smtClean="0"/>
              <a:t>são</a:t>
            </a:r>
            <a:r>
              <a:rPr lang="en-US" sz="2400" dirty="0" smtClean="0"/>
              <a:t> </a:t>
            </a:r>
            <a:r>
              <a:rPr lang="en-US" sz="2400" dirty="0" err="1" smtClean="0"/>
              <a:t>aceitos</a:t>
            </a:r>
            <a:r>
              <a:rPr lang="en-US" sz="2400" dirty="0" smtClean="0"/>
              <a:t>. </a:t>
            </a:r>
            <a:r>
              <a:rPr lang="en-US" sz="2400" dirty="0" err="1" smtClean="0"/>
              <a:t>Aqueles</a:t>
            </a:r>
            <a:r>
              <a:rPr lang="en-US" sz="2400" dirty="0" smtClean="0"/>
              <a:t> </a:t>
            </a:r>
            <a:r>
              <a:rPr lang="en-US" sz="2400" dirty="0" err="1" smtClean="0"/>
              <a:t>que</a:t>
            </a:r>
            <a:r>
              <a:rPr lang="en-US" sz="2400" dirty="0" smtClean="0"/>
              <a:t> </a:t>
            </a:r>
            <a:r>
              <a:rPr lang="en-US" sz="2400" dirty="0" err="1" smtClean="0"/>
              <a:t>são</a:t>
            </a:r>
            <a:r>
              <a:rPr lang="en-US" sz="2400" dirty="0" smtClean="0"/>
              <a:t> </a:t>
            </a:r>
            <a:r>
              <a:rPr lang="en-US" sz="2400" dirty="0" err="1" smtClean="0"/>
              <a:t>entendidos</a:t>
            </a:r>
            <a:r>
              <a:rPr lang="en-US" sz="2400" dirty="0" smtClean="0"/>
              <a:t> </a:t>
            </a:r>
            <a:r>
              <a:rPr lang="en-US" sz="2400" dirty="0" err="1" smtClean="0"/>
              <a:t>pelo</a:t>
            </a:r>
            <a:r>
              <a:rPr lang="en-US" sz="2400" dirty="0" smtClean="0"/>
              <a:t> </a:t>
            </a:r>
            <a:r>
              <a:rPr lang="en-US" sz="2400" dirty="0" err="1" smtClean="0"/>
              <a:t>importador</a:t>
            </a:r>
            <a:r>
              <a:rPr lang="en-US" sz="2400" smtClean="0"/>
              <a:t> do </a:t>
            </a:r>
            <a:r>
              <a:rPr lang="en-US" sz="2400" dirty="0" smtClean="0"/>
              <a:t>XNA, o Content Pipeline.</a:t>
            </a:r>
          </a:p>
          <a:p>
            <a:r>
              <a:rPr lang="pt-BR" sz="2400" dirty="0"/>
              <a:t>Em um jogo não-XNA, você tem que se preocupar em com como carregar o conteúdo do jogo como áudio, gráficos, e modelos 3D: Onde o conteúdo está localizado? Como seu programa irá ler esse conteúdo? Você possui as bibliotecas certas para ler o conteúdo no formato que ele foi criado, pela ferramenta comercial que o gerou?</a:t>
            </a:r>
          </a:p>
          <a:p>
            <a:endParaRPr lang="pt-BR" sz="1800" dirty="0"/>
          </a:p>
        </p:txBody>
      </p:sp>
    </p:spTree>
    <p:extLst>
      <p:ext uri="{BB962C8B-B14F-4D97-AF65-F5344CB8AC3E}">
        <p14:creationId xmlns:p14="http://schemas.microsoft.com/office/powerpoint/2010/main" val="319059415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Imagem</a:t>
            </a:r>
            <a:r>
              <a:rPr lang="en-GB" dirty="0" smtClean="0">
                <a:solidFill>
                  <a:srgbClr val="FFFFFF"/>
                </a:solidFill>
                <a:latin typeface="Orator" charset="0"/>
              </a:rPr>
              <a:t>: </a:t>
            </a:r>
            <a:r>
              <a:rPr lang="en-GB" dirty="0" err="1" smtClean="0">
                <a:solidFill>
                  <a:srgbClr val="FFFFFF"/>
                </a:solidFill>
                <a:latin typeface="Orator" charset="0"/>
              </a:rPr>
              <a:t>Formatos</a:t>
            </a:r>
            <a:r>
              <a:rPr lang="en-GB" dirty="0" smtClean="0">
                <a:solidFill>
                  <a:srgbClr val="FFFFFF"/>
                </a:solidFill>
                <a:latin typeface="Orator" charset="0"/>
              </a:rPr>
              <a:t> 3D</a:t>
            </a:r>
            <a:endParaRPr lang="en-GB" dirty="0">
              <a:solidFill>
                <a:srgbClr val="FFFFFF"/>
              </a:solidFill>
              <a:latin typeface="Orator" charset="0"/>
            </a:endParaRPr>
          </a:p>
        </p:txBody>
      </p:sp>
      <p:graphicFrame>
        <p:nvGraphicFramePr>
          <p:cNvPr id="5" name="Diagrama 4"/>
          <p:cNvGraphicFramePr/>
          <p:nvPr>
            <p:extLst>
              <p:ext uri="{D42A27DB-BD31-4B8C-83A1-F6EECF244321}">
                <p14:modId xmlns:p14="http://schemas.microsoft.com/office/powerpoint/2010/main" val="3931696897"/>
              </p:ext>
            </p:extLst>
          </p:nvPr>
        </p:nvGraphicFramePr>
        <p:xfrm>
          <a:off x="1475656" y="227582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72326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Imagem</a:t>
            </a:r>
            <a:r>
              <a:rPr lang="en-GB" dirty="0" smtClean="0">
                <a:solidFill>
                  <a:srgbClr val="FFFFFF"/>
                </a:solidFill>
                <a:latin typeface="Orator" charset="0"/>
              </a:rPr>
              <a:t>: </a:t>
            </a:r>
            <a:r>
              <a:rPr lang="en-GB" dirty="0" err="1" smtClean="0">
                <a:solidFill>
                  <a:srgbClr val="FFFFFF"/>
                </a:solidFill>
                <a:latin typeface="Orator" charset="0"/>
              </a:rPr>
              <a:t>Formatos</a:t>
            </a:r>
            <a:r>
              <a:rPr lang="en-GB" dirty="0" smtClean="0">
                <a:solidFill>
                  <a:srgbClr val="FFFFFF"/>
                </a:solidFill>
                <a:latin typeface="Orator" charset="0"/>
              </a:rPr>
              <a:t> 2D</a:t>
            </a:r>
            <a:endParaRPr lang="en-GB" dirty="0">
              <a:solidFill>
                <a:srgbClr val="FFFFFF"/>
              </a:solidFill>
              <a:latin typeface="Orator" charset="0"/>
            </a:endParaRPr>
          </a:p>
        </p:txBody>
      </p:sp>
      <p:graphicFrame>
        <p:nvGraphicFramePr>
          <p:cNvPr id="5" name="Diagrama 4"/>
          <p:cNvGraphicFramePr/>
          <p:nvPr>
            <p:extLst>
              <p:ext uri="{D42A27DB-BD31-4B8C-83A1-F6EECF244321}">
                <p14:modId xmlns:p14="http://schemas.microsoft.com/office/powerpoint/2010/main" val="3284499711"/>
              </p:ext>
            </p:extLst>
          </p:nvPr>
        </p:nvGraphicFramePr>
        <p:xfrm>
          <a:off x="1475656" y="227582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685242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Imagem</a:t>
            </a:r>
            <a:r>
              <a:rPr lang="en-GB" dirty="0" smtClean="0">
                <a:solidFill>
                  <a:srgbClr val="FFFFFF"/>
                </a:solidFill>
                <a:latin typeface="Orator" charset="0"/>
              </a:rPr>
              <a:t>: </a:t>
            </a:r>
            <a:r>
              <a:rPr lang="en-GB" dirty="0" err="1" smtClean="0">
                <a:solidFill>
                  <a:srgbClr val="FFFFFF"/>
                </a:solidFill>
                <a:latin typeface="Orator" charset="0"/>
              </a:rPr>
              <a:t>Shaders</a:t>
            </a:r>
            <a:endParaRPr lang="en-GB" dirty="0">
              <a:solidFill>
                <a:srgbClr val="FFFFFF"/>
              </a:solidFill>
              <a:latin typeface="Orator" charset="0"/>
            </a:endParaRPr>
          </a:p>
        </p:txBody>
      </p:sp>
      <p:graphicFrame>
        <p:nvGraphicFramePr>
          <p:cNvPr id="5" name="Diagrama 4"/>
          <p:cNvGraphicFramePr/>
          <p:nvPr>
            <p:extLst>
              <p:ext uri="{D42A27DB-BD31-4B8C-83A1-F6EECF244321}">
                <p14:modId xmlns:p14="http://schemas.microsoft.com/office/powerpoint/2010/main" val="1378822662"/>
              </p:ext>
            </p:extLst>
          </p:nvPr>
        </p:nvGraphicFramePr>
        <p:xfrm>
          <a:off x="1475656" y="227582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6473446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Fonte</a:t>
            </a:r>
            <a:endParaRPr lang="en-GB" dirty="0">
              <a:solidFill>
                <a:srgbClr val="FFFFFF"/>
              </a:solidFill>
              <a:latin typeface="Orator" charset="0"/>
            </a:endParaRPr>
          </a:p>
        </p:txBody>
      </p:sp>
      <p:graphicFrame>
        <p:nvGraphicFramePr>
          <p:cNvPr id="5" name="Diagrama 4"/>
          <p:cNvGraphicFramePr/>
          <p:nvPr>
            <p:extLst>
              <p:ext uri="{D42A27DB-BD31-4B8C-83A1-F6EECF244321}">
                <p14:modId xmlns:p14="http://schemas.microsoft.com/office/powerpoint/2010/main" val="4014383530"/>
              </p:ext>
            </p:extLst>
          </p:nvPr>
        </p:nvGraphicFramePr>
        <p:xfrm>
          <a:off x="1475656" y="227582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0699433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Som</a:t>
            </a:r>
            <a:endParaRPr lang="en-GB" dirty="0">
              <a:solidFill>
                <a:srgbClr val="FFFFFF"/>
              </a:solidFill>
              <a:latin typeface="Orator" charset="0"/>
            </a:endParaRPr>
          </a:p>
        </p:txBody>
      </p:sp>
      <p:sp>
        <p:nvSpPr>
          <p:cNvPr id="12291" name="Inhaltsplatzhalter 2"/>
          <p:cNvSpPr txBox="1">
            <a:spLocks/>
          </p:cNvSpPr>
          <p:nvPr/>
        </p:nvSpPr>
        <p:spPr bwMode="auto">
          <a:xfrm>
            <a:off x="179512" y="1772588"/>
            <a:ext cx="84645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138" indent="-338138"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pt-BR" sz="2000" dirty="0">
              <a:latin typeface="Calibri" pitchFamily="34" charset="0"/>
            </a:endParaRPr>
          </a:p>
        </p:txBody>
      </p:sp>
      <p:graphicFrame>
        <p:nvGraphicFramePr>
          <p:cNvPr id="3" name="Diagrama 2"/>
          <p:cNvGraphicFramePr/>
          <p:nvPr>
            <p:extLst>
              <p:ext uri="{D42A27DB-BD31-4B8C-83A1-F6EECF244321}">
                <p14:modId xmlns:p14="http://schemas.microsoft.com/office/powerpoint/2010/main" val="4062529591"/>
              </p:ext>
            </p:extLst>
          </p:nvPr>
        </p:nvGraphicFramePr>
        <p:xfrm>
          <a:off x="1475656" y="227582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058116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bwMode="auto">
          <a:xfrm>
            <a:off x="755650" y="2276475"/>
            <a:ext cx="7772400" cy="4114800"/>
          </a:xfrm>
          <a:solidFill>
            <a:srgbClr val="FFFFFF"/>
          </a:solidFill>
          <a:ln>
            <a:solidFill>
              <a:schemeClr val="bg1"/>
            </a:solidFill>
            <a:miter lim="800000"/>
            <a:headEnd/>
            <a:tailEnd/>
          </a:ln>
        </p:spPr>
        <p:txBody>
          <a:bodyPr vert="horz" wrap="square" lIns="91440" tIns="45720" rIns="91440" bIns="45720" numCol="1" anchor="t" anchorCtr="0" compatLnSpc="1">
            <a:prstTxWarp prst="textNoShape">
              <a:avLst/>
            </a:prstTxWarp>
          </a:bodyPr>
          <a:lstStyle/>
          <a:p>
            <a:pPr>
              <a:buFontTx/>
              <a:buNone/>
            </a:pPr>
            <a:r>
              <a:rPr lang="pt-BR" smtClean="0"/>
              <a:t>XNA é uma sigla que significa: “XNA não significa nada”. Mas que estória é essa? Isso foi uma brincadeira da Microsoft. </a:t>
            </a:r>
            <a:r>
              <a:rPr lang="pt-BR" smtClean="0">
                <a:sym typeface="Wingdings" pitchFamily="2" charset="2"/>
              </a:rPr>
              <a:t></a:t>
            </a:r>
            <a:endParaRPr lang="pt-BR" smtClean="0"/>
          </a:p>
          <a:p>
            <a:pPr>
              <a:buFontTx/>
              <a:buNone/>
            </a:pPr>
            <a:endParaRPr lang="pt-BR" smtClean="0"/>
          </a:p>
          <a:p>
            <a:pPr>
              <a:buFontTx/>
              <a:buNone/>
            </a:pPr>
            <a:r>
              <a:rPr lang="pt-BR" smtClean="0"/>
              <a:t>XNA é um </a:t>
            </a:r>
            <a:r>
              <a:rPr lang="pt-BR" i="1" smtClean="0"/>
              <a:t>framework </a:t>
            </a:r>
            <a:r>
              <a:rPr lang="pt-BR" smtClean="0"/>
              <a:t>para jogos que utiliza toda a potencialidade do Microsoft DirectX 9 sem a dificuldade que DirectX apresenta.</a:t>
            </a:r>
          </a:p>
        </p:txBody>
      </p:sp>
      <p:sp>
        <p:nvSpPr>
          <p:cNvPr id="13315" name="Rectangle 4"/>
          <p:cNvSpPr>
            <a:spLocks noChangeArrowheads="1"/>
          </p:cNvSpPr>
          <p:nvPr/>
        </p:nvSpPr>
        <p:spPr bwMode="auto">
          <a:xfrm>
            <a:off x="250825" y="377825"/>
            <a:ext cx="10652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pt-BR" sz="3200">
                <a:solidFill>
                  <a:schemeClr val="bg1"/>
                </a:solidFill>
              </a:rPr>
              <a:t>XNA</a:t>
            </a:r>
          </a:p>
        </p:txBody>
      </p:sp>
    </p:spTree>
    <p:extLst>
      <p:ext uri="{BB962C8B-B14F-4D97-AF65-F5344CB8AC3E}">
        <p14:creationId xmlns:p14="http://schemas.microsoft.com/office/powerpoint/2010/main" val="2515781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Inhaltsplatzhalter 2"/>
          <p:cNvSpPr txBox="1">
            <a:spLocks/>
          </p:cNvSpPr>
          <p:nvPr/>
        </p:nvSpPr>
        <p:spPr bwMode="auto">
          <a:xfrm>
            <a:off x="179512" y="1772588"/>
            <a:ext cx="846455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138" indent="-338138"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pt-BR" sz="2000" dirty="0">
              <a:latin typeface="Calibri" pitchFamily="34" charset="0"/>
            </a:endParaRPr>
          </a:p>
        </p:txBody>
      </p:sp>
      <p:graphicFrame>
        <p:nvGraphicFramePr>
          <p:cNvPr id="3" name="Diagrama 2"/>
          <p:cNvGraphicFramePr/>
          <p:nvPr>
            <p:extLst>
              <p:ext uri="{D42A27DB-BD31-4B8C-83A1-F6EECF244321}">
                <p14:modId xmlns:p14="http://schemas.microsoft.com/office/powerpoint/2010/main" val="3078775107"/>
              </p:ext>
            </p:extLst>
          </p:nvPr>
        </p:nvGraphicFramePr>
        <p:xfrm>
          <a:off x="1475656" y="227582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843048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Pegue</a:t>
            </a:r>
            <a:r>
              <a:rPr lang="en-GB" dirty="0" smtClean="0">
                <a:solidFill>
                  <a:srgbClr val="FFFFFF"/>
                </a:solidFill>
                <a:latin typeface="Orator" charset="0"/>
              </a:rPr>
              <a:t> o </a:t>
            </a:r>
            <a:r>
              <a:rPr lang="en-GB" dirty="0" err="1" smtClean="0">
                <a:solidFill>
                  <a:srgbClr val="FFFFFF"/>
                </a:solidFill>
                <a:latin typeface="Orator" charset="0"/>
              </a:rPr>
              <a:t>quadrado</a:t>
            </a:r>
            <a:endParaRPr lang="en-GB" dirty="0">
              <a:solidFill>
                <a:srgbClr val="FFFFFF"/>
              </a:solidFill>
              <a:latin typeface="Orator" charset="0"/>
            </a:endParaRPr>
          </a:p>
        </p:txBody>
      </p:sp>
      <p:graphicFrame>
        <p:nvGraphicFramePr>
          <p:cNvPr id="3" name="Diagrama 2"/>
          <p:cNvGraphicFramePr/>
          <p:nvPr>
            <p:extLst>
              <p:ext uri="{D42A27DB-BD31-4B8C-83A1-F6EECF244321}">
                <p14:modId xmlns:p14="http://schemas.microsoft.com/office/powerpoint/2010/main" val="3996346576"/>
              </p:ext>
            </p:extLst>
          </p:nvPr>
        </p:nvGraphicFramePr>
        <p:xfrm>
          <a:off x="1475656" y="227582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ítulo 4"/>
          <p:cNvSpPr>
            <a:spLocks noGrp="1"/>
          </p:cNvSpPr>
          <p:nvPr>
            <p:ph type="title"/>
          </p:nvPr>
        </p:nvSpPr>
        <p:spPr>
          <a:xfrm>
            <a:off x="467544" y="1421904"/>
            <a:ext cx="8229600" cy="1143000"/>
          </a:xfrm>
        </p:spPr>
        <p:txBody>
          <a:bodyPr/>
          <a:lstStyle/>
          <a:p>
            <a:r>
              <a:rPr lang="en-US" dirty="0" err="1" smtClean="0"/>
              <a:t>Pegue</a:t>
            </a:r>
            <a:r>
              <a:rPr lang="en-US" dirty="0" smtClean="0"/>
              <a:t> o </a:t>
            </a:r>
            <a:r>
              <a:rPr lang="en-US" dirty="0" err="1" smtClean="0"/>
              <a:t>quadrado</a:t>
            </a:r>
            <a:endParaRPr lang="pt-BR" dirty="0"/>
          </a:p>
        </p:txBody>
      </p:sp>
      <p:pic>
        <p:nvPicPr>
          <p:cNvPr id="2" name="Picture 2" descr="C:\Users\Yves\Desktop\quadrado.bmp"/>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77214" y="4157464"/>
            <a:ext cx="1524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111993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833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pPr>
            <a:r>
              <a:rPr lang="en-GB" dirty="0" err="1">
                <a:solidFill>
                  <a:srgbClr val="FFFFFF"/>
                </a:solidFill>
                <a:latin typeface="Orator" charset="0"/>
              </a:rPr>
              <a:t>Pegue</a:t>
            </a:r>
            <a:r>
              <a:rPr lang="en-GB" dirty="0">
                <a:solidFill>
                  <a:srgbClr val="FFFFFF"/>
                </a:solidFill>
                <a:latin typeface="Orator" charset="0"/>
              </a:rPr>
              <a:t> o </a:t>
            </a:r>
            <a:r>
              <a:rPr lang="en-GB" dirty="0" err="1">
                <a:solidFill>
                  <a:srgbClr val="FFFFFF"/>
                </a:solidFill>
                <a:latin typeface="Orator" charset="0"/>
              </a:rPr>
              <a:t>quadrado</a:t>
            </a:r>
            <a:endParaRPr lang="en-GB" dirty="0">
              <a:solidFill>
                <a:srgbClr val="FFFFFF"/>
              </a:solidFill>
              <a:latin typeface="Orator" charset="0"/>
            </a:endParaRPr>
          </a:p>
          <a:p>
            <a:pPr eaLnBrk="1" hangingPunct="1">
              <a:buClr>
                <a:srgbClr val="FFFFFF"/>
              </a:buClr>
              <a:buFont typeface="Orator" charset="0"/>
              <a:buNone/>
            </a:pPr>
            <a:endParaRPr lang="en-GB" dirty="0">
              <a:solidFill>
                <a:srgbClr val="FFFFFF"/>
              </a:solidFill>
              <a:latin typeface="Orator" charset="0"/>
            </a:endParaRPr>
          </a:p>
        </p:txBody>
      </p:sp>
      <p:sp>
        <p:nvSpPr>
          <p:cNvPr id="5" name="Título 4"/>
          <p:cNvSpPr>
            <a:spLocks noGrp="1"/>
          </p:cNvSpPr>
          <p:nvPr>
            <p:ph type="title"/>
          </p:nvPr>
        </p:nvSpPr>
        <p:spPr>
          <a:xfrm>
            <a:off x="467544" y="2048485"/>
            <a:ext cx="8229600" cy="1143000"/>
          </a:xfrm>
        </p:spPr>
        <p:txBody>
          <a:bodyPr/>
          <a:lstStyle/>
          <a:p>
            <a:r>
              <a:rPr lang="en-US" dirty="0" smtClean="0"/>
              <a:t>Game Concept</a:t>
            </a:r>
            <a:endParaRPr lang="pt-BR" dirty="0"/>
          </a:p>
        </p:txBody>
      </p:sp>
      <p:sp>
        <p:nvSpPr>
          <p:cNvPr id="2" name="Retângulo 1"/>
          <p:cNvSpPr/>
          <p:nvPr/>
        </p:nvSpPr>
        <p:spPr>
          <a:xfrm>
            <a:off x="323850" y="2831445"/>
            <a:ext cx="8496622" cy="707886"/>
          </a:xfrm>
          <a:prstGeom prst="rect">
            <a:avLst/>
          </a:prstGeom>
        </p:spPr>
        <p:txBody>
          <a:bodyPr wrap="square">
            <a:spAutoFit/>
          </a:bodyPr>
          <a:lstStyle/>
          <a:p>
            <a:r>
              <a:rPr lang="en-US" sz="2000" dirty="0" err="1" smtClean="0"/>
              <a:t>Nosso</a:t>
            </a:r>
            <a:r>
              <a:rPr lang="en-US" sz="2000" dirty="0" smtClean="0"/>
              <a:t> </a:t>
            </a:r>
            <a:r>
              <a:rPr lang="en-US" sz="2000" dirty="0" err="1" smtClean="0"/>
              <a:t>jogo</a:t>
            </a:r>
            <a:r>
              <a:rPr lang="en-US" sz="2000" dirty="0" smtClean="0"/>
              <a:t> </a:t>
            </a:r>
            <a:r>
              <a:rPr lang="en-US" sz="2000" dirty="0" err="1" smtClean="0"/>
              <a:t>consiste</a:t>
            </a:r>
            <a:r>
              <a:rPr lang="en-US" sz="2000" dirty="0" smtClean="0"/>
              <a:t> </a:t>
            </a:r>
            <a:r>
              <a:rPr lang="en-US" sz="2000" dirty="0" err="1" smtClean="0"/>
              <a:t>em</a:t>
            </a:r>
            <a:r>
              <a:rPr lang="en-US" sz="2000" dirty="0" smtClean="0"/>
              <a:t> </a:t>
            </a:r>
            <a:r>
              <a:rPr lang="en-US" sz="2000" dirty="0" err="1" smtClean="0"/>
              <a:t>tentar</a:t>
            </a:r>
            <a:r>
              <a:rPr lang="en-US" sz="2000" dirty="0" smtClean="0"/>
              <a:t> </a:t>
            </a:r>
            <a:r>
              <a:rPr lang="en-US" sz="2000" dirty="0" err="1" smtClean="0"/>
              <a:t>clicar</a:t>
            </a:r>
            <a:r>
              <a:rPr lang="en-US" sz="2000" dirty="0" smtClean="0"/>
              <a:t> </a:t>
            </a:r>
            <a:r>
              <a:rPr lang="en-US" sz="2000" dirty="0" err="1" smtClean="0"/>
              <a:t>sobre</a:t>
            </a:r>
            <a:r>
              <a:rPr lang="en-US" sz="2000" dirty="0" smtClean="0"/>
              <a:t> o </a:t>
            </a:r>
            <a:r>
              <a:rPr lang="en-US" sz="2000" dirty="0" err="1" smtClean="0"/>
              <a:t>quadrado</a:t>
            </a:r>
            <a:r>
              <a:rPr lang="en-US" sz="2000" dirty="0" smtClean="0"/>
              <a:t>. </a:t>
            </a:r>
            <a:r>
              <a:rPr lang="en-US" sz="2000" dirty="0" err="1" smtClean="0"/>
              <a:t>Cada</a:t>
            </a:r>
            <a:r>
              <a:rPr lang="en-US" sz="2000" dirty="0" smtClean="0"/>
              <a:t> </a:t>
            </a:r>
            <a:r>
              <a:rPr lang="en-US" sz="2000" dirty="0" err="1" smtClean="0"/>
              <a:t>quadrado</a:t>
            </a:r>
            <a:r>
              <a:rPr lang="en-US" sz="2000" dirty="0" smtClean="0"/>
              <a:t> </a:t>
            </a:r>
            <a:r>
              <a:rPr lang="en-US" sz="2000" dirty="0" err="1" smtClean="0"/>
              <a:t>permanece</a:t>
            </a:r>
            <a:r>
              <a:rPr lang="en-US" sz="2000" dirty="0" smtClean="0"/>
              <a:t> </a:t>
            </a:r>
            <a:r>
              <a:rPr lang="en-US" sz="2000" dirty="0" err="1" smtClean="0"/>
              <a:t>pouco</a:t>
            </a:r>
            <a:r>
              <a:rPr lang="en-US" sz="2000" dirty="0" smtClean="0"/>
              <a:t> tempo </a:t>
            </a:r>
            <a:r>
              <a:rPr lang="en-US" sz="2000" dirty="0" err="1" smtClean="0"/>
              <a:t>ativo</a:t>
            </a:r>
            <a:r>
              <a:rPr lang="en-US" sz="2000" dirty="0" smtClean="0"/>
              <a:t> antes de </a:t>
            </a:r>
            <a:r>
              <a:rPr lang="en-US" sz="2000" dirty="0" err="1" smtClean="0"/>
              <a:t>mudar</a:t>
            </a:r>
            <a:r>
              <a:rPr lang="en-US" sz="2000" dirty="0" smtClean="0"/>
              <a:t> de </a:t>
            </a:r>
            <a:r>
              <a:rPr lang="en-US" sz="2000" dirty="0" err="1" smtClean="0"/>
              <a:t>posição</a:t>
            </a:r>
            <a:r>
              <a:rPr lang="en-US" sz="2000" dirty="0"/>
              <a:t>.</a:t>
            </a:r>
          </a:p>
        </p:txBody>
      </p:sp>
    </p:spTree>
    <p:extLst>
      <p:ext uri="{BB962C8B-B14F-4D97-AF65-F5344CB8AC3E}">
        <p14:creationId xmlns:p14="http://schemas.microsoft.com/office/powerpoint/2010/main" val="152414335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Área</a:t>
            </a:r>
            <a:r>
              <a:rPr lang="en-GB" dirty="0" smtClean="0">
                <a:solidFill>
                  <a:srgbClr val="FFFFFF"/>
                </a:solidFill>
                <a:latin typeface="Orator" charset="0"/>
              </a:rPr>
              <a:t> de </a:t>
            </a:r>
            <a:r>
              <a:rPr lang="en-GB" dirty="0" err="1" smtClean="0">
                <a:solidFill>
                  <a:srgbClr val="FFFFFF"/>
                </a:solidFill>
                <a:latin typeface="Orator" charset="0"/>
              </a:rPr>
              <a:t>Declaração</a:t>
            </a:r>
            <a:endParaRPr lang="en-GB" dirty="0">
              <a:solidFill>
                <a:srgbClr val="FFFFFF"/>
              </a:solidFill>
              <a:latin typeface="Orator" charset="0"/>
            </a:endParaRPr>
          </a:p>
        </p:txBody>
      </p:sp>
      <p:sp>
        <p:nvSpPr>
          <p:cNvPr id="4" name="Retângulo 3"/>
          <p:cNvSpPr/>
          <p:nvPr/>
        </p:nvSpPr>
        <p:spPr>
          <a:xfrm>
            <a:off x="179512" y="1973009"/>
            <a:ext cx="8640960" cy="3416320"/>
          </a:xfrm>
          <a:prstGeom prst="rect">
            <a:avLst/>
          </a:prstGeom>
        </p:spPr>
        <p:txBody>
          <a:bodyPr wrap="square">
            <a:spAutoFit/>
          </a:bodyPr>
          <a:lstStyle/>
          <a:p>
            <a:r>
              <a:rPr lang="pt-BR" dirty="0" err="1"/>
              <a:t>GraphicsDeviceManager</a:t>
            </a:r>
            <a:r>
              <a:rPr lang="pt-BR" dirty="0"/>
              <a:t> </a:t>
            </a:r>
            <a:r>
              <a:rPr lang="pt-BR" dirty="0" err="1"/>
              <a:t>graphics</a:t>
            </a:r>
            <a:r>
              <a:rPr lang="pt-BR" dirty="0"/>
              <a:t>;</a:t>
            </a:r>
          </a:p>
          <a:p>
            <a:r>
              <a:rPr lang="pt-BR" dirty="0" err="1"/>
              <a:t>SpriteBatch</a:t>
            </a:r>
            <a:r>
              <a:rPr lang="pt-BR" dirty="0"/>
              <a:t> </a:t>
            </a:r>
            <a:r>
              <a:rPr lang="pt-BR" dirty="0" err="1"/>
              <a:t>spriteBatch</a:t>
            </a:r>
            <a:r>
              <a:rPr lang="pt-BR" dirty="0" smtClean="0"/>
              <a:t>;</a:t>
            </a:r>
          </a:p>
          <a:p>
            <a:endParaRPr lang="en-US" dirty="0"/>
          </a:p>
          <a:p>
            <a:r>
              <a:rPr lang="en-US" dirty="0" smtClean="0"/>
              <a:t>O </a:t>
            </a:r>
            <a:r>
              <a:rPr lang="en-US" dirty="0" err="1" smtClean="0"/>
              <a:t>objeto</a:t>
            </a:r>
            <a:r>
              <a:rPr lang="en-US" dirty="0" smtClean="0"/>
              <a:t> graphics </a:t>
            </a:r>
            <a:r>
              <a:rPr lang="en-US" dirty="0" err="1" smtClean="0"/>
              <a:t>dá</a:t>
            </a:r>
            <a:r>
              <a:rPr lang="en-US" dirty="0" smtClean="0"/>
              <a:t> </a:t>
            </a:r>
            <a:r>
              <a:rPr lang="en-US" dirty="0" err="1" smtClean="0"/>
              <a:t>ao</a:t>
            </a:r>
            <a:r>
              <a:rPr lang="en-US" dirty="0" smtClean="0"/>
              <a:t> </a:t>
            </a:r>
            <a:r>
              <a:rPr lang="en-US" dirty="0" err="1" smtClean="0"/>
              <a:t>desenvolvedor</a:t>
            </a:r>
            <a:r>
              <a:rPr lang="en-US" dirty="0" smtClean="0"/>
              <a:t> </a:t>
            </a:r>
            <a:r>
              <a:rPr lang="en-US" dirty="0" err="1" smtClean="0"/>
              <a:t>acesso</a:t>
            </a:r>
            <a:r>
              <a:rPr lang="en-US" dirty="0" smtClean="0"/>
              <a:t> a </a:t>
            </a:r>
            <a:r>
              <a:rPr lang="en-US" dirty="0" err="1" smtClean="0"/>
              <a:t>placa</a:t>
            </a:r>
            <a:r>
              <a:rPr lang="en-US" dirty="0" smtClean="0"/>
              <a:t> de </a:t>
            </a:r>
            <a:r>
              <a:rPr lang="en-US" dirty="0" err="1" smtClean="0"/>
              <a:t>vídeo</a:t>
            </a:r>
            <a:r>
              <a:rPr lang="en-US" dirty="0" smtClean="0"/>
              <a:t>.</a:t>
            </a:r>
          </a:p>
          <a:p>
            <a:r>
              <a:rPr lang="en-US" dirty="0" smtClean="0"/>
              <a:t>Este </a:t>
            </a:r>
            <a:r>
              <a:rPr lang="en-US" dirty="0" err="1" smtClean="0"/>
              <a:t>objeto</a:t>
            </a:r>
            <a:r>
              <a:rPr lang="en-US" dirty="0" smtClean="0"/>
              <a:t> </a:t>
            </a:r>
            <a:r>
              <a:rPr lang="en-US" dirty="0" err="1" smtClean="0"/>
              <a:t>pode</a:t>
            </a:r>
            <a:r>
              <a:rPr lang="en-US" dirty="0" smtClean="0"/>
              <a:t>, </a:t>
            </a:r>
            <a:r>
              <a:rPr lang="en-US" dirty="0" err="1" smtClean="0"/>
              <a:t>por</a:t>
            </a:r>
            <a:r>
              <a:rPr lang="en-US" dirty="0" smtClean="0"/>
              <a:t> </a:t>
            </a:r>
            <a:r>
              <a:rPr lang="en-US" dirty="0" err="1" smtClean="0"/>
              <a:t>exemplo</a:t>
            </a:r>
            <a:r>
              <a:rPr lang="en-US" dirty="0" smtClean="0"/>
              <a:t>, </a:t>
            </a:r>
            <a:r>
              <a:rPr lang="en-US" dirty="0" err="1" smtClean="0"/>
              <a:t>alterar</a:t>
            </a:r>
            <a:r>
              <a:rPr lang="en-US" dirty="0" smtClean="0"/>
              <a:t> o </a:t>
            </a:r>
            <a:r>
              <a:rPr lang="en-US" dirty="0" err="1" smtClean="0"/>
              <a:t>tamanho</a:t>
            </a:r>
            <a:r>
              <a:rPr lang="en-US" dirty="0" smtClean="0"/>
              <a:t> da viewport e </a:t>
            </a:r>
            <a:r>
              <a:rPr lang="en-US" dirty="0" err="1" smtClean="0"/>
              <a:t>retornar</a:t>
            </a:r>
            <a:r>
              <a:rPr lang="en-US" dirty="0" smtClean="0"/>
              <a:t> </a:t>
            </a:r>
            <a:r>
              <a:rPr lang="en-US" dirty="0" err="1" smtClean="0"/>
              <a:t>informações</a:t>
            </a:r>
            <a:r>
              <a:rPr lang="en-US" dirty="0" smtClean="0"/>
              <a:t> </a:t>
            </a:r>
            <a:r>
              <a:rPr lang="en-US" dirty="0" err="1" smtClean="0"/>
              <a:t>sobre</a:t>
            </a:r>
            <a:r>
              <a:rPr lang="en-US" dirty="0" smtClean="0"/>
              <a:t> o </a:t>
            </a:r>
            <a:r>
              <a:rPr lang="en-US" dirty="0" err="1" smtClean="0"/>
              <a:t>Shader</a:t>
            </a:r>
            <a:r>
              <a:rPr lang="en-US" dirty="0" smtClean="0"/>
              <a:t> Model </a:t>
            </a:r>
            <a:r>
              <a:rPr lang="en-US" dirty="0" err="1" smtClean="0"/>
              <a:t>que</a:t>
            </a:r>
            <a:r>
              <a:rPr lang="en-US" dirty="0" smtClean="0"/>
              <a:t> a </a:t>
            </a:r>
            <a:r>
              <a:rPr lang="en-US" dirty="0" err="1" smtClean="0"/>
              <a:t>placa</a:t>
            </a:r>
            <a:r>
              <a:rPr lang="en-US" dirty="0" smtClean="0"/>
              <a:t> de </a:t>
            </a:r>
            <a:r>
              <a:rPr lang="en-US" dirty="0" err="1" smtClean="0"/>
              <a:t>vídeo</a:t>
            </a:r>
            <a:r>
              <a:rPr lang="en-US" dirty="0" smtClean="0"/>
              <a:t> do </a:t>
            </a:r>
            <a:r>
              <a:rPr lang="en-US" dirty="0" err="1" smtClean="0"/>
              <a:t>usuário</a:t>
            </a:r>
            <a:r>
              <a:rPr lang="en-US" dirty="0" smtClean="0"/>
              <a:t> </a:t>
            </a:r>
            <a:r>
              <a:rPr lang="en-US" dirty="0" err="1" smtClean="0"/>
              <a:t>suporta</a:t>
            </a:r>
            <a:r>
              <a:rPr lang="en-US" dirty="0" smtClean="0"/>
              <a:t>.</a:t>
            </a:r>
          </a:p>
          <a:p>
            <a:endParaRPr lang="en-US" dirty="0"/>
          </a:p>
          <a:p>
            <a:r>
              <a:rPr lang="en-US" dirty="0" smtClean="0"/>
              <a:t>A </a:t>
            </a:r>
            <a:r>
              <a:rPr lang="en-US" dirty="0" err="1" smtClean="0"/>
              <a:t>classe</a:t>
            </a:r>
            <a:r>
              <a:rPr lang="en-US" dirty="0" smtClean="0"/>
              <a:t> </a:t>
            </a:r>
            <a:r>
              <a:rPr lang="en-US" dirty="0" err="1" smtClean="0"/>
              <a:t>SpriteBatch</a:t>
            </a:r>
            <a:r>
              <a:rPr lang="en-US" dirty="0" smtClean="0"/>
              <a:t> é a </a:t>
            </a:r>
            <a:r>
              <a:rPr lang="en-US" dirty="0" err="1" smtClean="0"/>
              <a:t>classe</a:t>
            </a:r>
            <a:r>
              <a:rPr lang="en-US" dirty="0" smtClean="0"/>
              <a:t> </a:t>
            </a:r>
            <a:r>
              <a:rPr lang="en-US" dirty="0" err="1" smtClean="0"/>
              <a:t>que</a:t>
            </a:r>
            <a:r>
              <a:rPr lang="en-US" dirty="0" smtClean="0"/>
              <a:t> </a:t>
            </a:r>
            <a:r>
              <a:rPr lang="en-US" dirty="0" err="1" smtClean="0"/>
              <a:t>permite</a:t>
            </a:r>
            <a:r>
              <a:rPr lang="en-US" dirty="0" smtClean="0"/>
              <a:t> </a:t>
            </a:r>
            <a:r>
              <a:rPr lang="en-US" dirty="0" err="1" smtClean="0"/>
              <a:t>desenhar</a:t>
            </a:r>
            <a:r>
              <a:rPr lang="en-US" dirty="0"/>
              <a:t> </a:t>
            </a:r>
            <a:r>
              <a:rPr lang="en-US" dirty="0" smtClean="0"/>
              <a:t>sprites </a:t>
            </a:r>
            <a:r>
              <a:rPr lang="en-US" dirty="0" err="1" smtClean="0"/>
              <a:t>na</a:t>
            </a:r>
            <a:r>
              <a:rPr lang="en-US" dirty="0" smtClean="0"/>
              <a:t> </a:t>
            </a:r>
            <a:r>
              <a:rPr lang="en-US" dirty="0" err="1" smtClean="0"/>
              <a:t>tela</a:t>
            </a:r>
            <a:r>
              <a:rPr lang="en-US" dirty="0" smtClean="0"/>
              <a:t>.</a:t>
            </a:r>
            <a:endParaRPr lang="pt-BR" dirty="0" smtClean="0"/>
          </a:p>
        </p:txBody>
      </p:sp>
    </p:spTree>
    <p:extLst>
      <p:ext uri="{BB962C8B-B14F-4D97-AF65-F5344CB8AC3E}">
        <p14:creationId xmlns:p14="http://schemas.microsoft.com/office/powerpoint/2010/main" val="165273573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Área</a:t>
            </a:r>
            <a:r>
              <a:rPr lang="en-GB" dirty="0" smtClean="0">
                <a:solidFill>
                  <a:srgbClr val="FFFFFF"/>
                </a:solidFill>
                <a:latin typeface="Orator" charset="0"/>
              </a:rPr>
              <a:t> de </a:t>
            </a:r>
            <a:r>
              <a:rPr lang="en-GB" dirty="0" err="1" smtClean="0">
                <a:solidFill>
                  <a:srgbClr val="FFFFFF"/>
                </a:solidFill>
                <a:latin typeface="Orator" charset="0"/>
              </a:rPr>
              <a:t>Declaração</a:t>
            </a:r>
            <a:endParaRPr lang="en-GB" dirty="0">
              <a:solidFill>
                <a:srgbClr val="FFFFFF"/>
              </a:solidFill>
              <a:latin typeface="Orator" charset="0"/>
            </a:endParaRPr>
          </a:p>
        </p:txBody>
      </p:sp>
      <p:sp>
        <p:nvSpPr>
          <p:cNvPr id="4" name="Retângulo 3"/>
          <p:cNvSpPr/>
          <p:nvPr/>
        </p:nvSpPr>
        <p:spPr>
          <a:xfrm>
            <a:off x="179512" y="3212976"/>
            <a:ext cx="8640960" cy="1600438"/>
          </a:xfrm>
          <a:prstGeom prst="rect">
            <a:avLst/>
          </a:prstGeom>
        </p:spPr>
        <p:txBody>
          <a:bodyPr wrap="square">
            <a:spAutoFit/>
          </a:bodyPr>
          <a:lstStyle/>
          <a:p>
            <a:r>
              <a:rPr lang="pt-BR" sz="1400" dirty="0" err="1"/>
              <a:t>Random</a:t>
            </a:r>
            <a:r>
              <a:rPr lang="pt-BR" sz="1400" dirty="0"/>
              <a:t> </a:t>
            </a:r>
            <a:r>
              <a:rPr lang="pt-BR" sz="1400" dirty="0" err="1"/>
              <a:t>rand</a:t>
            </a:r>
            <a:r>
              <a:rPr lang="pt-BR" sz="1400" dirty="0"/>
              <a:t> = new </a:t>
            </a:r>
            <a:r>
              <a:rPr lang="pt-BR" sz="1400" dirty="0" err="1"/>
              <a:t>Random</a:t>
            </a:r>
            <a:r>
              <a:rPr lang="pt-BR" sz="1400" dirty="0"/>
              <a:t>();</a:t>
            </a:r>
          </a:p>
          <a:p>
            <a:r>
              <a:rPr lang="pt-BR" sz="1400" dirty="0"/>
              <a:t>Texture2D </a:t>
            </a:r>
            <a:r>
              <a:rPr lang="pt-BR" sz="1400" dirty="0" err="1"/>
              <a:t>squareTexture</a:t>
            </a:r>
            <a:r>
              <a:rPr lang="pt-BR" sz="1400" dirty="0"/>
              <a:t>;</a:t>
            </a:r>
          </a:p>
          <a:p>
            <a:r>
              <a:rPr lang="pt-BR" sz="1400" dirty="0" err="1"/>
              <a:t>Rectangle</a:t>
            </a:r>
            <a:r>
              <a:rPr lang="pt-BR" sz="1400" dirty="0"/>
              <a:t> </a:t>
            </a:r>
            <a:r>
              <a:rPr lang="pt-BR" sz="1400" dirty="0" err="1"/>
              <a:t>currentSquare</a:t>
            </a:r>
            <a:r>
              <a:rPr lang="pt-BR" sz="1400" dirty="0"/>
              <a:t>;</a:t>
            </a:r>
          </a:p>
          <a:p>
            <a:r>
              <a:rPr lang="pt-BR" sz="1400" dirty="0" err="1"/>
              <a:t>int</a:t>
            </a:r>
            <a:r>
              <a:rPr lang="pt-BR" sz="1400" dirty="0"/>
              <a:t> </a:t>
            </a:r>
            <a:r>
              <a:rPr lang="pt-BR" sz="1400" dirty="0" err="1"/>
              <a:t>playerScore</a:t>
            </a:r>
            <a:r>
              <a:rPr lang="pt-BR" sz="1400" dirty="0"/>
              <a:t> = 0;</a:t>
            </a:r>
          </a:p>
          <a:p>
            <a:r>
              <a:rPr lang="pt-BR" sz="1400" dirty="0" err="1"/>
              <a:t>float</a:t>
            </a:r>
            <a:r>
              <a:rPr lang="pt-BR" sz="1400" dirty="0"/>
              <a:t> </a:t>
            </a:r>
            <a:r>
              <a:rPr lang="pt-BR" sz="1400" dirty="0" err="1"/>
              <a:t>timeRemaining</a:t>
            </a:r>
            <a:r>
              <a:rPr lang="pt-BR" sz="1400" dirty="0"/>
              <a:t> = 0.0f;</a:t>
            </a:r>
          </a:p>
          <a:p>
            <a:r>
              <a:rPr lang="pt-BR" sz="1400" dirty="0" err="1"/>
              <a:t>const</a:t>
            </a:r>
            <a:r>
              <a:rPr lang="pt-BR" sz="1400" dirty="0"/>
              <a:t> </a:t>
            </a:r>
            <a:r>
              <a:rPr lang="pt-BR" sz="1400" dirty="0" err="1"/>
              <a:t>float</a:t>
            </a:r>
            <a:r>
              <a:rPr lang="pt-BR" sz="1400" dirty="0"/>
              <a:t> </a:t>
            </a:r>
            <a:r>
              <a:rPr lang="pt-BR" sz="1400" dirty="0" err="1"/>
              <a:t>TimePerSquare</a:t>
            </a:r>
            <a:r>
              <a:rPr lang="pt-BR" sz="1400" dirty="0"/>
              <a:t> = 0.75f;</a:t>
            </a:r>
          </a:p>
          <a:p>
            <a:r>
              <a:rPr lang="en-US" sz="1400" dirty="0"/>
              <a:t>Color[] colors = new Color[3] { </a:t>
            </a:r>
            <a:r>
              <a:rPr lang="en-US" sz="1400" dirty="0" err="1"/>
              <a:t>Color.Red</a:t>
            </a:r>
            <a:r>
              <a:rPr lang="en-US" sz="1400" dirty="0"/>
              <a:t>, </a:t>
            </a:r>
            <a:r>
              <a:rPr lang="en-US" sz="1400" dirty="0" err="1" smtClean="0"/>
              <a:t>Color.Green</a:t>
            </a:r>
            <a:r>
              <a:rPr lang="en-US" sz="1400" dirty="0" smtClean="0"/>
              <a:t>,</a:t>
            </a:r>
            <a:r>
              <a:rPr lang="pt-BR" sz="1400" dirty="0" err="1" smtClean="0"/>
              <a:t>Color.Blue</a:t>
            </a:r>
            <a:r>
              <a:rPr lang="pt-BR" sz="1400" dirty="0"/>
              <a:t> </a:t>
            </a:r>
            <a:r>
              <a:rPr lang="pt-BR" sz="1400" dirty="0" smtClean="0"/>
              <a:t>};</a:t>
            </a:r>
          </a:p>
        </p:txBody>
      </p:sp>
      <p:sp>
        <p:nvSpPr>
          <p:cNvPr id="5" name="Retângulo 4"/>
          <p:cNvSpPr/>
          <p:nvPr/>
        </p:nvSpPr>
        <p:spPr>
          <a:xfrm>
            <a:off x="179512" y="2492896"/>
            <a:ext cx="8640960" cy="400110"/>
          </a:xfrm>
          <a:prstGeom prst="rect">
            <a:avLst/>
          </a:prstGeom>
        </p:spPr>
        <p:txBody>
          <a:bodyPr wrap="square">
            <a:spAutoFit/>
          </a:bodyPr>
          <a:lstStyle/>
          <a:p>
            <a:r>
              <a:rPr lang="en-US" sz="2000" dirty="0" err="1" smtClean="0"/>
              <a:t>Utilizaremos</a:t>
            </a:r>
            <a:r>
              <a:rPr lang="en-US" sz="2000" dirty="0" smtClean="0"/>
              <a:t> as </a:t>
            </a:r>
            <a:r>
              <a:rPr lang="en-US" sz="2000" dirty="0" err="1" smtClean="0"/>
              <a:t>seguintes</a:t>
            </a:r>
            <a:r>
              <a:rPr lang="en-US" sz="2000" dirty="0" smtClean="0"/>
              <a:t> </a:t>
            </a:r>
            <a:r>
              <a:rPr lang="en-US" sz="2000" dirty="0" err="1" smtClean="0"/>
              <a:t>variáveis</a:t>
            </a:r>
            <a:r>
              <a:rPr lang="en-US" sz="2000" dirty="0" smtClean="0"/>
              <a:t> </a:t>
            </a:r>
            <a:r>
              <a:rPr lang="en-US" sz="2000" dirty="0" err="1" smtClean="0"/>
              <a:t>em</a:t>
            </a:r>
            <a:r>
              <a:rPr lang="en-US" sz="2000" dirty="0" smtClean="0"/>
              <a:t> </a:t>
            </a:r>
            <a:r>
              <a:rPr lang="en-US" sz="2000" dirty="0" err="1" smtClean="0"/>
              <a:t>nosso</a:t>
            </a:r>
            <a:r>
              <a:rPr lang="en-US" sz="2000" dirty="0" smtClean="0"/>
              <a:t> </a:t>
            </a:r>
            <a:r>
              <a:rPr lang="en-US" sz="2000" dirty="0" err="1" smtClean="0"/>
              <a:t>jogo</a:t>
            </a:r>
            <a:r>
              <a:rPr lang="en-US" sz="2000" dirty="0" smtClean="0"/>
              <a:t>:</a:t>
            </a:r>
            <a:endParaRPr lang="pt-BR" sz="2000" dirty="0" smtClean="0"/>
          </a:p>
        </p:txBody>
      </p:sp>
    </p:spTree>
    <p:extLst>
      <p:ext uri="{BB962C8B-B14F-4D97-AF65-F5344CB8AC3E}">
        <p14:creationId xmlns:p14="http://schemas.microsoft.com/office/powerpoint/2010/main" val="36597715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Área</a:t>
            </a:r>
            <a:r>
              <a:rPr lang="en-GB" dirty="0" smtClean="0">
                <a:solidFill>
                  <a:srgbClr val="FFFFFF"/>
                </a:solidFill>
                <a:latin typeface="Orator" charset="0"/>
              </a:rPr>
              <a:t> de </a:t>
            </a:r>
            <a:r>
              <a:rPr lang="en-GB" dirty="0" err="1" smtClean="0">
                <a:solidFill>
                  <a:srgbClr val="FFFFFF"/>
                </a:solidFill>
                <a:latin typeface="Orator" charset="0"/>
              </a:rPr>
              <a:t>Declaração</a:t>
            </a:r>
            <a:endParaRPr lang="en-GB" dirty="0">
              <a:solidFill>
                <a:srgbClr val="FFFFFF"/>
              </a:solidFill>
              <a:latin typeface="Orator" charset="0"/>
            </a:endParaRPr>
          </a:p>
        </p:txBody>
      </p:sp>
      <p:sp>
        <p:nvSpPr>
          <p:cNvPr id="5" name="Retângulo 4"/>
          <p:cNvSpPr/>
          <p:nvPr/>
        </p:nvSpPr>
        <p:spPr>
          <a:xfrm>
            <a:off x="179512" y="1844824"/>
            <a:ext cx="8640960" cy="5016758"/>
          </a:xfrm>
          <a:prstGeom prst="rect">
            <a:avLst/>
          </a:prstGeom>
        </p:spPr>
        <p:txBody>
          <a:bodyPr wrap="square">
            <a:spAutoFit/>
          </a:bodyPr>
          <a:lstStyle/>
          <a:p>
            <a:r>
              <a:rPr lang="en-US" sz="2000" b="1" dirty="0"/>
              <a:t>rand</a:t>
            </a:r>
            <a:r>
              <a:rPr lang="en-US" sz="2000" dirty="0"/>
              <a:t>: </a:t>
            </a:r>
            <a:r>
              <a:rPr lang="en-US" sz="2000" dirty="0" err="1" smtClean="0"/>
              <a:t>Esta</a:t>
            </a:r>
            <a:r>
              <a:rPr lang="en-US" sz="2000" dirty="0" smtClean="0"/>
              <a:t> </a:t>
            </a:r>
            <a:r>
              <a:rPr lang="en-US" sz="2000" dirty="0" err="1" smtClean="0"/>
              <a:t>instância</a:t>
            </a:r>
            <a:r>
              <a:rPr lang="en-US" sz="2000" dirty="0" smtClean="0"/>
              <a:t> da </a:t>
            </a:r>
            <a:r>
              <a:rPr lang="en-US" sz="2000" dirty="0" err="1" smtClean="0"/>
              <a:t>classe</a:t>
            </a:r>
            <a:r>
              <a:rPr lang="en-US" sz="2000" dirty="0" smtClean="0"/>
              <a:t> random </a:t>
            </a:r>
            <a:r>
              <a:rPr lang="en-US" sz="2000" dirty="0" err="1" smtClean="0"/>
              <a:t>será</a:t>
            </a:r>
            <a:r>
              <a:rPr lang="en-US" sz="2000" dirty="0" smtClean="0"/>
              <a:t> </a:t>
            </a:r>
            <a:r>
              <a:rPr lang="en-US" sz="2000" dirty="0" err="1" smtClean="0"/>
              <a:t>usada</a:t>
            </a:r>
            <a:r>
              <a:rPr lang="en-US" sz="2000" dirty="0" smtClean="0"/>
              <a:t> </a:t>
            </a:r>
            <a:r>
              <a:rPr lang="en-US" sz="2000" dirty="0" err="1" smtClean="0"/>
              <a:t>para</a:t>
            </a:r>
            <a:r>
              <a:rPr lang="en-US" sz="2000" dirty="0" smtClean="0"/>
              <a:t> </a:t>
            </a:r>
            <a:r>
              <a:rPr lang="en-US" sz="2000" dirty="0" err="1" smtClean="0"/>
              <a:t>gerar</a:t>
            </a:r>
            <a:r>
              <a:rPr lang="en-US" sz="2000" dirty="0" smtClean="0"/>
              <a:t> </a:t>
            </a:r>
            <a:r>
              <a:rPr lang="en-US" sz="2000" dirty="0" err="1" smtClean="0"/>
              <a:t>números</a:t>
            </a:r>
            <a:r>
              <a:rPr lang="en-US" sz="2000" dirty="0" smtClean="0"/>
              <a:t> </a:t>
            </a:r>
            <a:r>
              <a:rPr lang="en-US" sz="2000" dirty="0" err="1" smtClean="0"/>
              <a:t>aleatórios</a:t>
            </a:r>
            <a:r>
              <a:rPr lang="en-US" sz="2000" dirty="0" smtClean="0"/>
              <a:t> </a:t>
            </a:r>
            <a:r>
              <a:rPr lang="en-US" sz="2000" dirty="0" err="1" smtClean="0"/>
              <a:t>usando</a:t>
            </a:r>
            <a:r>
              <a:rPr lang="en-US" sz="2000" dirty="0" smtClean="0"/>
              <a:t>-se o </a:t>
            </a:r>
            <a:r>
              <a:rPr lang="en-US" sz="2000" dirty="0" err="1" smtClean="0"/>
              <a:t>método</a:t>
            </a:r>
            <a:r>
              <a:rPr lang="en-US" sz="2000" dirty="0" smtClean="0"/>
              <a:t> Next(). </a:t>
            </a:r>
            <a:r>
              <a:rPr lang="en-US" sz="2000" dirty="0" err="1" smtClean="0"/>
              <a:t>Usaremos</a:t>
            </a:r>
            <a:r>
              <a:rPr lang="en-US" sz="2000" dirty="0" smtClean="0"/>
              <a:t> </a:t>
            </a:r>
            <a:r>
              <a:rPr lang="en-US" sz="2000" dirty="0" err="1" smtClean="0"/>
              <a:t>estta</a:t>
            </a:r>
            <a:r>
              <a:rPr lang="en-US" sz="2000" dirty="0" smtClean="0"/>
              <a:t> </a:t>
            </a:r>
            <a:r>
              <a:rPr lang="en-US" sz="2000" dirty="0" err="1" smtClean="0"/>
              <a:t>variável</a:t>
            </a:r>
            <a:r>
              <a:rPr lang="en-US" sz="2000" dirty="0" smtClean="0"/>
              <a:t> </a:t>
            </a:r>
            <a:r>
              <a:rPr lang="en-US" sz="2000" dirty="0" err="1" smtClean="0"/>
              <a:t>para</a:t>
            </a:r>
            <a:r>
              <a:rPr lang="en-US" sz="2000" dirty="0" smtClean="0"/>
              <a:t> </a:t>
            </a:r>
            <a:r>
              <a:rPr lang="en-US" sz="2000" dirty="0" err="1" smtClean="0"/>
              <a:t>gerar</a:t>
            </a:r>
            <a:r>
              <a:rPr lang="en-US" sz="2000" dirty="0" smtClean="0"/>
              <a:t> </a:t>
            </a:r>
            <a:r>
              <a:rPr lang="en-US" sz="2000" dirty="0" err="1" smtClean="0"/>
              <a:t>coordenadas</a:t>
            </a:r>
            <a:r>
              <a:rPr lang="en-US" sz="2000" dirty="0" smtClean="0"/>
              <a:t> </a:t>
            </a:r>
            <a:r>
              <a:rPr lang="en-US" sz="2000" dirty="0" err="1" smtClean="0"/>
              <a:t>aleatórias</a:t>
            </a:r>
            <a:r>
              <a:rPr lang="en-US" sz="2000" dirty="0" smtClean="0"/>
              <a:t> </a:t>
            </a:r>
            <a:r>
              <a:rPr lang="en-US" sz="2000" dirty="0" err="1" smtClean="0"/>
              <a:t>para</a:t>
            </a:r>
            <a:r>
              <a:rPr lang="en-US" sz="2000" dirty="0" smtClean="0"/>
              <a:t> </a:t>
            </a:r>
            <a:r>
              <a:rPr lang="en-US" sz="2000" dirty="0" err="1" smtClean="0"/>
              <a:t>os</a:t>
            </a:r>
            <a:r>
              <a:rPr lang="en-US" sz="2000" dirty="0" smtClean="0"/>
              <a:t> </a:t>
            </a:r>
            <a:r>
              <a:rPr lang="en-US" sz="2000" dirty="0" err="1" smtClean="0"/>
              <a:t>quadrados</a:t>
            </a:r>
            <a:r>
              <a:rPr lang="en-US" sz="2000" dirty="0" smtClean="0"/>
              <a:t> </a:t>
            </a:r>
            <a:r>
              <a:rPr lang="en-US" sz="2000" dirty="0" err="1" smtClean="0"/>
              <a:t>ques</a:t>
            </a:r>
            <a:r>
              <a:rPr lang="en-US" sz="2000" dirty="0" smtClean="0"/>
              <a:t> </a:t>
            </a:r>
            <a:r>
              <a:rPr lang="en-US" sz="2000" dirty="0" err="1" smtClean="0"/>
              <a:t>serão</a:t>
            </a:r>
            <a:r>
              <a:rPr lang="en-US" sz="2000" dirty="0" smtClean="0"/>
              <a:t> </a:t>
            </a:r>
            <a:r>
              <a:rPr lang="en-US" sz="2000" dirty="0" err="1" smtClean="0"/>
              <a:t>desenhados</a:t>
            </a:r>
            <a:r>
              <a:rPr lang="en-US" sz="2000" dirty="0" smtClean="0"/>
              <a:t> </a:t>
            </a:r>
            <a:r>
              <a:rPr lang="en-US" sz="2000" dirty="0" err="1" smtClean="0"/>
              <a:t>na</a:t>
            </a:r>
            <a:r>
              <a:rPr lang="en-US" sz="2000" dirty="0" smtClean="0"/>
              <a:t> </a:t>
            </a:r>
            <a:r>
              <a:rPr lang="en-US" sz="2000" dirty="0" err="1" smtClean="0"/>
              <a:t>tela</a:t>
            </a:r>
            <a:r>
              <a:rPr lang="en-US" sz="2000" dirty="0" smtClean="0"/>
              <a:t>.</a:t>
            </a:r>
            <a:br>
              <a:rPr lang="en-US" sz="2000" dirty="0" smtClean="0"/>
            </a:br>
            <a:r>
              <a:rPr lang="en-US" sz="2000" b="1" dirty="0" err="1" smtClean="0"/>
              <a:t>squareTexture</a:t>
            </a:r>
            <a:r>
              <a:rPr lang="en-US" sz="2000" dirty="0"/>
              <a:t>: </a:t>
            </a:r>
            <a:r>
              <a:rPr lang="en-US" sz="2000" dirty="0" smtClean="0"/>
              <a:t>A </a:t>
            </a:r>
            <a:r>
              <a:rPr lang="en-US" sz="2000" dirty="0" err="1" smtClean="0"/>
              <a:t>classe</a:t>
            </a:r>
            <a:r>
              <a:rPr lang="en-US" sz="2000" dirty="0" smtClean="0"/>
              <a:t> Texture 2D </a:t>
            </a:r>
            <a:r>
              <a:rPr lang="en-US" sz="2000" dirty="0" err="1" smtClean="0"/>
              <a:t>será</a:t>
            </a:r>
            <a:r>
              <a:rPr lang="en-US" sz="2000" dirty="0" smtClean="0"/>
              <a:t> a </a:t>
            </a:r>
            <a:r>
              <a:rPr lang="en-US" sz="2000" dirty="0" err="1" smtClean="0"/>
              <a:t>classe</a:t>
            </a:r>
            <a:r>
              <a:rPr lang="en-US" sz="2000" dirty="0" smtClean="0"/>
              <a:t> </a:t>
            </a:r>
            <a:r>
              <a:rPr lang="en-US" sz="2000" dirty="0" err="1" smtClean="0"/>
              <a:t>que</a:t>
            </a:r>
            <a:r>
              <a:rPr lang="en-US" sz="2000" dirty="0" smtClean="0"/>
              <a:t> </a:t>
            </a:r>
            <a:r>
              <a:rPr lang="en-US" sz="2000" dirty="0" err="1" smtClean="0"/>
              <a:t>irá</a:t>
            </a:r>
            <a:r>
              <a:rPr lang="en-US" sz="2000" dirty="0" smtClean="0"/>
              <a:t> </a:t>
            </a:r>
            <a:r>
              <a:rPr lang="en-US" sz="2000" dirty="0" err="1" smtClean="0"/>
              <a:t>conter</a:t>
            </a:r>
            <a:r>
              <a:rPr lang="en-US" sz="2000" dirty="0" smtClean="0"/>
              <a:t> a </a:t>
            </a:r>
            <a:r>
              <a:rPr lang="en-US" sz="2000" dirty="0" err="1" smtClean="0"/>
              <a:t>nossa</a:t>
            </a:r>
            <a:r>
              <a:rPr lang="en-US" sz="2000" dirty="0" smtClean="0"/>
              <a:t> </a:t>
            </a:r>
            <a:r>
              <a:rPr lang="en-US" sz="2000" dirty="0" err="1" smtClean="0"/>
              <a:t>imagem</a:t>
            </a:r>
            <a:r>
              <a:rPr lang="en-US" sz="2000" dirty="0" smtClean="0"/>
              <a:t>, no </a:t>
            </a:r>
            <a:r>
              <a:rPr lang="en-US" sz="2000" dirty="0" err="1" smtClean="0"/>
              <a:t>caso</a:t>
            </a:r>
            <a:r>
              <a:rPr lang="en-US" sz="2000" dirty="0" smtClean="0"/>
              <a:t>, um </a:t>
            </a:r>
            <a:r>
              <a:rPr lang="en-US" sz="2000" dirty="0" err="1" smtClean="0"/>
              <a:t>pequeno</a:t>
            </a:r>
            <a:r>
              <a:rPr lang="en-US" sz="2000" dirty="0" smtClean="0"/>
              <a:t> </a:t>
            </a:r>
            <a:r>
              <a:rPr lang="en-US" sz="2000" dirty="0" err="1" smtClean="0"/>
              <a:t>quadrado</a:t>
            </a:r>
            <a:r>
              <a:rPr lang="en-US" sz="2000" dirty="0" smtClean="0"/>
              <a:t>.</a:t>
            </a:r>
          </a:p>
          <a:p>
            <a:r>
              <a:rPr lang="en-US" sz="2000" b="1" dirty="0" err="1" smtClean="0"/>
              <a:t>currentSquare</a:t>
            </a:r>
            <a:r>
              <a:rPr lang="en-US" sz="2000" dirty="0" smtClean="0"/>
              <a:t>: </a:t>
            </a:r>
            <a:r>
              <a:rPr lang="en-US" sz="2000" dirty="0" err="1" smtClean="0"/>
              <a:t>Esta</a:t>
            </a:r>
            <a:r>
              <a:rPr lang="en-US" sz="2000" dirty="0" smtClean="0"/>
              <a:t> </a:t>
            </a:r>
            <a:r>
              <a:rPr lang="en-US" sz="2000" dirty="0" err="1" smtClean="0"/>
              <a:t>estrutura</a:t>
            </a:r>
            <a:r>
              <a:rPr lang="en-US" sz="2000" dirty="0" smtClean="0"/>
              <a:t> </a:t>
            </a:r>
            <a:r>
              <a:rPr lang="en-US" sz="2000" dirty="0" err="1" smtClean="0"/>
              <a:t>chamada</a:t>
            </a:r>
            <a:r>
              <a:rPr lang="en-US" sz="2000" dirty="0" smtClean="0"/>
              <a:t> </a:t>
            </a:r>
            <a:r>
              <a:rPr lang="en-US" sz="2000" dirty="0" err="1" smtClean="0"/>
              <a:t>retângulo</a:t>
            </a:r>
            <a:r>
              <a:rPr lang="en-US" sz="2000" dirty="0" smtClean="0"/>
              <a:t> é </a:t>
            </a:r>
            <a:r>
              <a:rPr lang="en-US" sz="2000" dirty="0" err="1" smtClean="0"/>
              <a:t>usada</a:t>
            </a:r>
            <a:r>
              <a:rPr lang="en-US" sz="2000" dirty="0" smtClean="0"/>
              <a:t> </a:t>
            </a:r>
            <a:r>
              <a:rPr lang="en-US" sz="2000" dirty="0" err="1" smtClean="0"/>
              <a:t>para</a:t>
            </a:r>
            <a:r>
              <a:rPr lang="en-US" sz="2000" dirty="0" smtClean="0"/>
              <a:t> </a:t>
            </a:r>
            <a:r>
              <a:rPr lang="en-US" sz="2000" dirty="0" err="1" smtClean="0"/>
              <a:t>representar</a:t>
            </a:r>
            <a:r>
              <a:rPr lang="en-US" sz="2000" dirty="0" smtClean="0"/>
              <a:t> </a:t>
            </a:r>
            <a:r>
              <a:rPr lang="en-US" sz="2000" dirty="0" err="1" smtClean="0"/>
              <a:t>uma</a:t>
            </a:r>
            <a:r>
              <a:rPr lang="en-US" sz="2000" dirty="0" smtClean="0"/>
              <a:t> </a:t>
            </a:r>
            <a:r>
              <a:rPr lang="en-US" sz="2000" dirty="0" err="1" smtClean="0"/>
              <a:t>posição</a:t>
            </a:r>
            <a:r>
              <a:rPr lang="en-US" sz="2000" dirty="0" smtClean="0"/>
              <a:t> e as </a:t>
            </a:r>
            <a:r>
              <a:rPr lang="en-US" sz="2000" dirty="0" err="1" smtClean="0"/>
              <a:t>dimensões</a:t>
            </a:r>
            <a:r>
              <a:rPr lang="en-US" sz="2000" dirty="0" smtClean="0"/>
              <a:t> de </a:t>
            </a:r>
            <a:r>
              <a:rPr lang="en-US" sz="2000" dirty="0" err="1" smtClean="0"/>
              <a:t>uma</a:t>
            </a:r>
            <a:r>
              <a:rPr lang="en-US" sz="2000" dirty="0" smtClean="0"/>
              <a:t> </a:t>
            </a:r>
            <a:r>
              <a:rPr lang="en-US" sz="2000" dirty="0" err="1" smtClean="0"/>
              <a:t>área</a:t>
            </a:r>
            <a:r>
              <a:rPr lang="en-US" sz="2000" dirty="0" smtClean="0"/>
              <a:t>. </a:t>
            </a:r>
          </a:p>
          <a:p>
            <a:r>
              <a:rPr lang="en-US" sz="2000" b="1" dirty="0" err="1" smtClean="0"/>
              <a:t>playerScore</a:t>
            </a:r>
            <a:r>
              <a:rPr lang="en-US" sz="2000" dirty="0"/>
              <a:t>: </a:t>
            </a:r>
            <a:r>
              <a:rPr lang="en-US" sz="2000" dirty="0" smtClean="0"/>
              <a:t>O </a:t>
            </a:r>
            <a:r>
              <a:rPr lang="en-US" sz="2000" dirty="0" err="1" smtClean="0"/>
              <a:t>jogador</a:t>
            </a:r>
            <a:r>
              <a:rPr lang="en-US" sz="2000" dirty="0" smtClean="0"/>
              <a:t> </a:t>
            </a:r>
            <a:r>
              <a:rPr lang="en-US" sz="2000" dirty="0" err="1" smtClean="0"/>
              <a:t>marcará</a:t>
            </a:r>
            <a:r>
              <a:rPr lang="en-US" sz="2000" dirty="0" smtClean="0"/>
              <a:t> um </a:t>
            </a:r>
            <a:r>
              <a:rPr lang="en-US" sz="2000" dirty="0" err="1" smtClean="0"/>
              <a:t>ponto</a:t>
            </a:r>
            <a:r>
              <a:rPr lang="en-US" sz="2000" dirty="0" smtClean="0"/>
              <a:t> </a:t>
            </a:r>
            <a:r>
              <a:rPr lang="en-US" sz="2000" dirty="0" err="1" smtClean="0"/>
              <a:t>toda</a:t>
            </a:r>
            <a:r>
              <a:rPr lang="en-US" sz="2000" dirty="0" smtClean="0"/>
              <a:t> </a:t>
            </a:r>
            <a:r>
              <a:rPr lang="en-US" sz="2000" dirty="0" err="1" smtClean="0"/>
              <a:t>vez</a:t>
            </a:r>
            <a:r>
              <a:rPr lang="en-US" sz="2000" dirty="0" smtClean="0"/>
              <a:t> </a:t>
            </a:r>
            <a:r>
              <a:rPr lang="en-US" sz="2000" dirty="0" err="1" smtClean="0"/>
              <a:t>que</a:t>
            </a:r>
            <a:r>
              <a:rPr lang="en-US" sz="2000" dirty="0" smtClean="0"/>
              <a:t> </a:t>
            </a:r>
            <a:r>
              <a:rPr lang="en-US" sz="2000" dirty="0" err="1" smtClean="0"/>
              <a:t>clicar</a:t>
            </a:r>
            <a:r>
              <a:rPr lang="en-US" sz="2000" dirty="0" smtClean="0"/>
              <a:t> </a:t>
            </a:r>
            <a:r>
              <a:rPr lang="en-US" sz="2000" dirty="0" err="1" smtClean="0"/>
              <a:t>sobre</a:t>
            </a:r>
            <a:r>
              <a:rPr lang="en-US" sz="2000" dirty="0" smtClean="0"/>
              <a:t> um </a:t>
            </a:r>
            <a:r>
              <a:rPr lang="en-US" sz="2000" dirty="0" err="1" smtClean="0"/>
              <a:t>quadrado</a:t>
            </a:r>
            <a:r>
              <a:rPr lang="en-US" sz="2000" dirty="0" smtClean="0"/>
              <a:t>. </a:t>
            </a:r>
            <a:r>
              <a:rPr lang="en-US" sz="2000" dirty="0" err="1" smtClean="0"/>
              <a:t>Esta</a:t>
            </a:r>
            <a:r>
              <a:rPr lang="en-US" sz="2000" dirty="0" smtClean="0"/>
              <a:t> </a:t>
            </a:r>
            <a:r>
              <a:rPr lang="en-US" sz="2000" dirty="0" err="1" smtClean="0"/>
              <a:t>pontuação</a:t>
            </a:r>
            <a:r>
              <a:rPr lang="en-US" sz="2000" dirty="0" smtClean="0"/>
              <a:t> </a:t>
            </a:r>
            <a:r>
              <a:rPr lang="en-US" sz="2000" dirty="0" err="1" smtClean="0"/>
              <a:t>será</a:t>
            </a:r>
            <a:r>
              <a:rPr lang="en-US" sz="2000" dirty="0" smtClean="0"/>
              <a:t> </a:t>
            </a:r>
            <a:r>
              <a:rPr lang="en-US" sz="2000" dirty="0" err="1" smtClean="0"/>
              <a:t>armazenada</a:t>
            </a:r>
            <a:r>
              <a:rPr lang="en-US" sz="2000" dirty="0" smtClean="0"/>
              <a:t> </a:t>
            </a:r>
            <a:r>
              <a:rPr lang="en-US" sz="2000" dirty="0" err="1" smtClean="0"/>
              <a:t>nesta</a:t>
            </a:r>
            <a:r>
              <a:rPr lang="en-US" sz="2000" dirty="0" smtClean="0"/>
              <a:t> </a:t>
            </a:r>
            <a:r>
              <a:rPr lang="en-US" sz="2000" dirty="0" err="1" smtClean="0"/>
              <a:t>variável</a:t>
            </a:r>
            <a:r>
              <a:rPr lang="en-US" sz="2000" dirty="0" smtClean="0"/>
              <a:t>.</a:t>
            </a:r>
          </a:p>
          <a:p>
            <a:r>
              <a:rPr lang="en-US" sz="2000" b="1" dirty="0" err="1" smtClean="0"/>
              <a:t>timeRemaining</a:t>
            </a:r>
            <a:r>
              <a:rPr lang="en-US" sz="2000" dirty="0" smtClean="0"/>
              <a:t>: </a:t>
            </a:r>
            <a:r>
              <a:rPr lang="en-US" sz="2000" dirty="0" err="1" smtClean="0"/>
              <a:t>Quando</a:t>
            </a:r>
            <a:r>
              <a:rPr lang="en-US" sz="2000" dirty="0" smtClean="0"/>
              <a:t> um </a:t>
            </a:r>
            <a:r>
              <a:rPr lang="en-US" sz="2000" dirty="0" err="1" smtClean="0"/>
              <a:t>quadrado</a:t>
            </a:r>
            <a:r>
              <a:rPr lang="en-US" sz="2000" dirty="0" smtClean="0"/>
              <a:t> é </a:t>
            </a:r>
            <a:r>
              <a:rPr lang="en-US" sz="2000" dirty="0" err="1" smtClean="0"/>
              <a:t>gerado</a:t>
            </a:r>
            <a:r>
              <a:rPr lang="en-US" sz="2000" dirty="0" smtClean="0"/>
              <a:t>, </a:t>
            </a:r>
            <a:r>
              <a:rPr lang="en-US" sz="2000" dirty="0" err="1" smtClean="0"/>
              <a:t>esta</a:t>
            </a:r>
            <a:r>
              <a:rPr lang="en-US" sz="2000" dirty="0" smtClean="0"/>
              <a:t> </a:t>
            </a:r>
            <a:r>
              <a:rPr lang="en-US" sz="2000" dirty="0" err="1" smtClean="0"/>
              <a:t>variável</a:t>
            </a:r>
            <a:r>
              <a:rPr lang="en-US" sz="2000" dirty="0" smtClean="0"/>
              <a:t> </a:t>
            </a:r>
            <a:r>
              <a:rPr lang="en-US" sz="2000" dirty="0" err="1" smtClean="0"/>
              <a:t>representará</a:t>
            </a:r>
            <a:r>
              <a:rPr lang="en-US" sz="2000" dirty="0" smtClean="0"/>
              <a:t> </a:t>
            </a:r>
            <a:r>
              <a:rPr lang="en-US" sz="2000" dirty="0" err="1" smtClean="0"/>
              <a:t>quantos</a:t>
            </a:r>
            <a:r>
              <a:rPr lang="en-US" sz="2000" dirty="0" smtClean="0"/>
              <a:t> </a:t>
            </a:r>
            <a:r>
              <a:rPr lang="en-US" sz="2000" dirty="0" err="1" smtClean="0"/>
              <a:t>segundos</a:t>
            </a:r>
            <a:r>
              <a:rPr lang="en-US" sz="2000" dirty="0" smtClean="0"/>
              <a:t> </a:t>
            </a:r>
            <a:r>
              <a:rPr lang="en-US" sz="2000" dirty="0" err="1" smtClean="0"/>
              <a:t>este</a:t>
            </a:r>
            <a:r>
              <a:rPr lang="en-US" sz="2000" dirty="0" smtClean="0"/>
              <a:t> </a:t>
            </a:r>
            <a:r>
              <a:rPr lang="en-US" sz="2000" dirty="0" err="1" smtClean="0"/>
              <a:t>quadrado</a:t>
            </a:r>
            <a:r>
              <a:rPr lang="en-US" sz="2000" dirty="0" smtClean="0"/>
              <a:t> </a:t>
            </a:r>
            <a:r>
              <a:rPr lang="en-US" sz="2000" dirty="0" err="1" smtClean="0"/>
              <a:t>permanecerá</a:t>
            </a:r>
            <a:r>
              <a:rPr lang="en-US" sz="2000" dirty="0" smtClean="0"/>
              <a:t> </a:t>
            </a:r>
            <a:r>
              <a:rPr lang="en-US" sz="2000" dirty="0" err="1" smtClean="0"/>
              <a:t>ativo</a:t>
            </a:r>
            <a:r>
              <a:rPr lang="en-US" sz="2000" dirty="0" smtClean="0"/>
              <a:t>. </a:t>
            </a:r>
            <a:r>
              <a:rPr lang="en-US" sz="2000" dirty="0" err="1" smtClean="0"/>
              <a:t>Quando</a:t>
            </a:r>
            <a:r>
              <a:rPr lang="en-US" sz="2000" dirty="0" smtClean="0"/>
              <a:t> </a:t>
            </a:r>
            <a:r>
              <a:rPr lang="en-US" sz="2000" dirty="0" err="1" smtClean="0"/>
              <a:t>este</a:t>
            </a:r>
            <a:r>
              <a:rPr lang="en-US" sz="2000" dirty="0" smtClean="0"/>
              <a:t> </a:t>
            </a:r>
            <a:r>
              <a:rPr lang="en-US" sz="2000" dirty="0" err="1" smtClean="0"/>
              <a:t>contador</a:t>
            </a:r>
            <a:r>
              <a:rPr lang="en-US" sz="2000" dirty="0" smtClean="0"/>
              <a:t> </a:t>
            </a:r>
            <a:r>
              <a:rPr lang="en-US" sz="2000" dirty="0" err="1" smtClean="0"/>
              <a:t>chegar</a:t>
            </a:r>
            <a:r>
              <a:rPr lang="en-US" sz="2000" dirty="0" smtClean="0"/>
              <a:t> a zero, o </a:t>
            </a:r>
            <a:r>
              <a:rPr lang="en-US" sz="2000" dirty="0" err="1" smtClean="0"/>
              <a:t>quadrado</a:t>
            </a:r>
            <a:r>
              <a:rPr lang="en-US" sz="2000" dirty="0" smtClean="0"/>
              <a:t> é </a:t>
            </a:r>
            <a:r>
              <a:rPr lang="en-US" sz="2000" dirty="0" err="1" smtClean="0"/>
              <a:t>removido</a:t>
            </a:r>
            <a:r>
              <a:rPr lang="en-US" sz="2000" dirty="0" smtClean="0"/>
              <a:t> e um novo </a:t>
            </a:r>
            <a:r>
              <a:rPr lang="en-US" sz="2000" dirty="0" err="1" smtClean="0"/>
              <a:t>gerado</a:t>
            </a:r>
            <a:r>
              <a:rPr lang="en-US" sz="2000" dirty="0" smtClean="0"/>
              <a:t>.</a:t>
            </a:r>
          </a:p>
          <a:p>
            <a:r>
              <a:rPr lang="en-US" sz="2000" b="1" dirty="0" err="1" smtClean="0"/>
              <a:t>TimePerSquare</a:t>
            </a:r>
            <a:r>
              <a:rPr lang="en-US" sz="2000" dirty="0" smtClean="0"/>
              <a:t>: </a:t>
            </a:r>
            <a:r>
              <a:rPr lang="en-US" sz="2000" dirty="0" err="1" smtClean="0"/>
              <a:t>Esta</a:t>
            </a:r>
            <a:r>
              <a:rPr lang="en-US" sz="2000" dirty="0" smtClean="0"/>
              <a:t> </a:t>
            </a:r>
            <a:r>
              <a:rPr lang="en-US" sz="2000" dirty="0" err="1" smtClean="0"/>
              <a:t>constante</a:t>
            </a:r>
            <a:r>
              <a:rPr lang="en-US" sz="2000" dirty="0" smtClean="0"/>
              <a:t> </a:t>
            </a:r>
            <a:r>
              <a:rPr lang="en-US" sz="2000" dirty="0" err="1" smtClean="0"/>
              <a:t>diz</a:t>
            </a:r>
            <a:r>
              <a:rPr lang="en-US" sz="2000" dirty="0" smtClean="0"/>
              <a:t> o tempo </a:t>
            </a:r>
            <a:r>
              <a:rPr lang="en-US" sz="2000" dirty="0" err="1" smtClean="0"/>
              <a:t>que</a:t>
            </a:r>
            <a:r>
              <a:rPr lang="en-US" sz="2000" dirty="0" smtClean="0"/>
              <a:t> </a:t>
            </a:r>
            <a:r>
              <a:rPr lang="en-US" sz="2000" dirty="0" err="1" smtClean="0"/>
              <a:t>cada</a:t>
            </a:r>
            <a:r>
              <a:rPr lang="en-US" sz="2000" dirty="0" smtClean="0"/>
              <a:t> </a:t>
            </a:r>
            <a:r>
              <a:rPr lang="en-US" sz="2000" dirty="0" err="1" smtClean="0"/>
              <a:t>quadrado</a:t>
            </a:r>
            <a:r>
              <a:rPr lang="en-US" sz="2000" dirty="0" smtClean="0"/>
              <a:t> </a:t>
            </a:r>
            <a:r>
              <a:rPr lang="en-US" sz="2000" dirty="0" err="1" smtClean="0"/>
              <a:t>ficará</a:t>
            </a:r>
            <a:r>
              <a:rPr lang="en-US" sz="2000" dirty="0" smtClean="0"/>
              <a:t> </a:t>
            </a:r>
            <a:r>
              <a:rPr lang="en-US" sz="2000" dirty="0" err="1" smtClean="0"/>
              <a:t>ativo</a:t>
            </a:r>
            <a:r>
              <a:rPr lang="en-US" sz="2000" dirty="0" smtClean="0"/>
              <a:t>. </a:t>
            </a:r>
            <a:r>
              <a:rPr lang="en-US" sz="2000" b="1" dirty="0" smtClean="0"/>
              <a:t>colors</a:t>
            </a:r>
            <a:r>
              <a:rPr lang="en-US" sz="2000" dirty="0" smtClean="0"/>
              <a:t>: </a:t>
            </a:r>
            <a:r>
              <a:rPr lang="en-US" sz="2000" dirty="0" err="1" smtClean="0"/>
              <a:t>Esta</a:t>
            </a:r>
            <a:r>
              <a:rPr lang="en-US" sz="2000" dirty="0" smtClean="0"/>
              <a:t> array de Color </a:t>
            </a:r>
            <a:r>
              <a:rPr lang="en-US" sz="2000" dirty="0" err="1" smtClean="0"/>
              <a:t>será</a:t>
            </a:r>
            <a:r>
              <a:rPr lang="en-US" sz="2000" dirty="0" smtClean="0"/>
              <a:t> </a:t>
            </a:r>
            <a:r>
              <a:rPr lang="en-US" sz="2000" dirty="0" err="1" smtClean="0"/>
              <a:t>usada</a:t>
            </a:r>
            <a:r>
              <a:rPr lang="en-US" sz="2000" dirty="0" smtClean="0"/>
              <a:t> </a:t>
            </a:r>
            <a:r>
              <a:rPr lang="en-US" sz="2000" dirty="0" err="1" smtClean="0"/>
              <a:t>para</a:t>
            </a:r>
            <a:r>
              <a:rPr lang="en-US" sz="2000" dirty="0" smtClean="0"/>
              <a:t> </a:t>
            </a:r>
            <a:r>
              <a:rPr lang="en-US" sz="2000" dirty="0" err="1" smtClean="0"/>
              <a:t>alterar</a:t>
            </a:r>
            <a:r>
              <a:rPr lang="en-US" sz="2000" dirty="0" smtClean="0"/>
              <a:t> a </a:t>
            </a:r>
            <a:r>
              <a:rPr lang="en-US" sz="2000" dirty="0" err="1" smtClean="0"/>
              <a:t>cor</a:t>
            </a:r>
            <a:r>
              <a:rPr lang="en-US" sz="2000" dirty="0" smtClean="0"/>
              <a:t> de </a:t>
            </a:r>
            <a:r>
              <a:rPr lang="en-US" sz="2000" dirty="0" err="1" smtClean="0"/>
              <a:t>cada</a:t>
            </a:r>
            <a:r>
              <a:rPr lang="en-US" sz="2000" dirty="0" smtClean="0"/>
              <a:t> </a:t>
            </a:r>
            <a:r>
              <a:rPr lang="en-US" sz="2000" dirty="0" err="1" smtClean="0"/>
              <a:t>quadrado</a:t>
            </a:r>
            <a:r>
              <a:rPr lang="en-US" sz="2000" dirty="0" smtClean="0"/>
              <a:t> </a:t>
            </a:r>
            <a:r>
              <a:rPr lang="en-US" sz="2000" dirty="0" err="1" smtClean="0"/>
              <a:t>gerado</a:t>
            </a:r>
            <a:r>
              <a:rPr lang="en-US" sz="2000" dirty="0" smtClean="0"/>
              <a:t>. </a:t>
            </a:r>
            <a:r>
              <a:rPr lang="en-US" sz="2000" dirty="0" err="1" smtClean="0"/>
              <a:t>Cada</a:t>
            </a:r>
            <a:r>
              <a:rPr lang="en-US" sz="2000" dirty="0" smtClean="0"/>
              <a:t> Color </a:t>
            </a:r>
            <a:r>
              <a:rPr lang="en-US" sz="2000" dirty="0" err="1" smtClean="0"/>
              <a:t>possui</a:t>
            </a:r>
            <a:r>
              <a:rPr lang="en-US" sz="2000" dirty="0" smtClean="0"/>
              <a:t> 4 </a:t>
            </a:r>
            <a:r>
              <a:rPr lang="en-US" sz="2000" dirty="0" err="1" smtClean="0"/>
              <a:t>componentes</a:t>
            </a:r>
            <a:r>
              <a:rPr lang="en-US" sz="2000" dirty="0" smtClean="0"/>
              <a:t>: R,G,B, e A </a:t>
            </a:r>
            <a:r>
              <a:rPr lang="en-US" sz="2000" dirty="0" err="1" smtClean="0"/>
              <a:t>que</a:t>
            </a:r>
            <a:r>
              <a:rPr lang="en-US" sz="2000" dirty="0" smtClean="0"/>
              <a:t> </a:t>
            </a:r>
            <a:r>
              <a:rPr lang="en-US" sz="2000" dirty="0" err="1" smtClean="0"/>
              <a:t>variam</a:t>
            </a:r>
            <a:r>
              <a:rPr lang="en-US" sz="2000" dirty="0" smtClean="0"/>
              <a:t> de 0 a 255 </a:t>
            </a:r>
            <a:r>
              <a:rPr lang="en-US" sz="2000" dirty="0" err="1" smtClean="0"/>
              <a:t>ou</a:t>
            </a:r>
            <a:r>
              <a:rPr lang="en-US" sz="2000" dirty="0" smtClean="0"/>
              <a:t> de 0.0f a 1.0f.</a:t>
            </a:r>
            <a:endParaRPr lang="pt-BR" sz="2000" dirty="0" smtClean="0"/>
          </a:p>
        </p:txBody>
      </p:sp>
    </p:spTree>
    <p:extLst>
      <p:ext uri="{BB962C8B-B14F-4D97-AF65-F5344CB8AC3E}">
        <p14:creationId xmlns:p14="http://schemas.microsoft.com/office/powerpoint/2010/main" val="147299192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Construtor</a:t>
            </a:r>
            <a:endParaRPr lang="en-GB" dirty="0">
              <a:solidFill>
                <a:srgbClr val="FFFFFF"/>
              </a:solidFill>
              <a:latin typeface="Orator" charset="0"/>
            </a:endParaRPr>
          </a:p>
        </p:txBody>
      </p:sp>
      <p:sp>
        <p:nvSpPr>
          <p:cNvPr id="5" name="Retângulo 4"/>
          <p:cNvSpPr/>
          <p:nvPr/>
        </p:nvSpPr>
        <p:spPr>
          <a:xfrm>
            <a:off x="179512" y="2334359"/>
            <a:ext cx="8640960" cy="2246769"/>
          </a:xfrm>
          <a:prstGeom prst="rect">
            <a:avLst/>
          </a:prstGeom>
        </p:spPr>
        <p:txBody>
          <a:bodyPr wrap="square">
            <a:spAutoFit/>
          </a:bodyPr>
          <a:lstStyle/>
          <a:p>
            <a:r>
              <a:rPr lang="pt-BR" sz="2000" dirty="0" err="1"/>
              <a:t>graphics</a:t>
            </a:r>
            <a:r>
              <a:rPr lang="pt-BR" sz="2000" dirty="0"/>
              <a:t> = new </a:t>
            </a:r>
            <a:r>
              <a:rPr lang="pt-BR" sz="2000" dirty="0" err="1"/>
              <a:t>GraphicsDeviceManager</a:t>
            </a:r>
            <a:r>
              <a:rPr lang="pt-BR" sz="2000" dirty="0"/>
              <a:t>(</a:t>
            </a:r>
            <a:r>
              <a:rPr lang="pt-BR" sz="2000" dirty="0" err="1"/>
              <a:t>this</a:t>
            </a:r>
            <a:r>
              <a:rPr lang="pt-BR" sz="2000" dirty="0"/>
              <a:t>);</a:t>
            </a:r>
          </a:p>
          <a:p>
            <a:r>
              <a:rPr lang="pt-BR" sz="2000" dirty="0" err="1"/>
              <a:t>Content.RootDirectory</a:t>
            </a:r>
            <a:r>
              <a:rPr lang="pt-BR" sz="2000" dirty="0"/>
              <a:t> = "</a:t>
            </a:r>
            <a:r>
              <a:rPr lang="pt-BR" sz="2000" dirty="0" err="1"/>
              <a:t>Content</a:t>
            </a:r>
            <a:r>
              <a:rPr lang="pt-BR" sz="2000" dirty="0" smtClean="0"/>
              <a:t>";</a:t>
            </a:r>
          </a:p>
          <a:p>
            <a:endParaRPr lang="en-US" sz="2000" dirty="0" smtClean="0"/>
          </a:p>
          <a:p>
            <a:r>
              <a:rPr lang="en-US" sz="2000" dirty="0" smtClean="0"/>
              <a:t>Este </a:t>
            </a:r>
            <a:r>
              <a:rPr lang="en-US" sz="2000" dirty="0" err="1" smtClean="0"/>
              <a:t>método</a:t>
            </a:r>
            <a:r>
              <a:rPr lang="en-US" sz="2000" dirty="0" smtClean="0"/>
              <a:t> </a:t>
            </a:r>
            <a:r>
              <a:rPr lang="en-US" sz="2000" dirty="0" err="1" smtClean="0"/>
              <a:t>não</a:t>
            </a:r>
            <a:r>
              <a:rPr lang="en-US" sz="2000" dirty="0" smtClean="0"/>
              <a:t> </a:t>
            </a:r>
            <a:r>
              <a:rPr lang="en-US" sz="2000" dirty="0" err="1" smtClean="0"/>
              <a:t>será</a:t>
            </a:r>
            <a:r>
              <a:rPr lang="en-US" sz="2000" dirty="0" smtClean="0"/>
              <a:t> </a:t>
            </a:r>
            <a:r>
              <a:rPr lang="en-US" sz="2000" dirty="0" err="1" smtClean="0"/>
              <a:t>alterado</a:t>
            </a:r>
            <a:r>
              <a:rPr lang="en-US" sz="2000" dirty="0" smtClean="0"/>
              <a:t> </a:t>
            </a:r>
            <a:r>
              <a:rPr lang="en-US" sz="2000" dirty="0" err="1" smtClean="0"/>
              <a:t>neste</a:t>
            </a:r>
            <a:r>
              <a:rPr lang="en-US" sz="2000" dirty="0" smtClean="0"/>
              <a:t> </a:t>
            </a:r>
            <a:r>
              <a:rPr lang="en-US" sz="2000" dirty="0" err="1" smtClean="0"/>
              <a:t>jogo</a:t>
            </a:r>
            <a:r>
              <a:rPr lang="en-US" sz="2000" dirty="0" smtClean="0"/>
              <a:t>.</a:t>
            </a:r>
          </a:p>
          <a:p>
            <a:r>
              <a:rPr lang="en-US" sz="2000" dirty="0" smtClean="0"/>
              <a:t>Este </a:t>
            </a:r>
            <a:r>
              <a:rPr lang="en-US" sz="2000" dirty="0" err="1" smtClean="0"/>
              <a:t>método</a:t>
            </a:r>
            <a:r>
              <a:rPr lang="en-US" sz="2000" dirty="0" smtClean="0"/>
              <a:t> </a:t>
            </a:r>
            <a:r>
              <a:rPr lang="en-US" sz="2000" dirty="0" err="1" smtClean="0"/>
              <a:t>apenas</a:t>
            </a:r>
            <a:r>
              <a:rPr lang="en-US" sz="2000" dirty="0" smtClean="0"/>
              <a:t> </a:t>
            </a:r>
            <a:r>
              <a:rPr lang="en-US" sz="2000" dirty="0" err="1" smtClean="0"/>
              <a:t>liga</a:t>
            </a:r>
            <a:r>
              <a:rPr lang="en-US" sz="2000" dirty="0" smtClean="0"/>
              <a:t> </a:t>
            </a:r>
            <a:r>
              <a:rPr lang="en-US" sz="2000" dirty="0" err="1" smtClean="0"/>
              <a:t>nossa</a:t>
            </a:r>
            <a:r>
              <a:rPr lang="en-US" sz="2000" dirty="0" smtClean="0"/>
              <a:t> </a:t>
            </a:r>
            <a:r>
              <a:rPr lang="en-US" sz="2000" dirty="0" err="1" smtClean="0"/>
              <a:t>variável</a:t>
            </a:r>
            <a:r>
              <a:rPr lang="en-US" sz="2000" dirty="0" smtClean="0"/>
              <a:t> com </a:t>
            </a:r>
            <a:r>
              <a:rPr lang="en-US" sz="2000" dirty="0" err="1" smtClean="0"/>
              <a:t>nosso</a:t>
            </a:r>
            <a:r>
              <a:rPr lang="en-US" sz="2000" dirty="0" smtClean="0"/>
              <a:t> hardware </a:t>
            </a:r>
            <a:r>
              <a:rPr lang="en-US" sz="2000" dirty="0" err="1" smtClean="0"/>
              <a:t>utilizando</a:t>
            </a:r>
            <a:r>
              <a:rPr lang="en-US" sz="2000" dirty="0" smtClean="0"/>
              <a:t> o </a:t>
            </a:r>
            <a:r>
              <a:rPr lang="en-US" sz="2000" dirty="0" err="1" smtClean="0"/>
              <a:t>objeto</a:t>
            </a:r>
            <a:r>
              <a:rPr lang="en-US" sz="2000" dirty="0" smtClean="0"/>
              <a:t> </a:t>
            </a:r>
            <a:r>
              <a:rPr lang="en-US" sz="2000" dirty="0" err="1" smtClean="0"/>
              <a:t>GraphicsDeviceManager</a:t>
            </a:r>
            <a:r>
              <a:rPr lang="en-US" sz="2000" dirty="0" smtClean="0"/>
              <a:t> e define o </a:t>
            </a:r>
            <a:r>
              <a:rPr lang="en-US" sz="2000" dirty="0" err="1" smtClean="0"/>
              <a:t>diretório</a:t>
            </a:r>
            <a:r>
              <a:rPr lang="en-US" sz="2000" dirty="0" smtClean="0"/>
              <a:t> Content </a:t>
            </a:r>
            <a:r>
              <a:rPr lang="en-US" sz="2000" dirty="0" err="1" smtClean="0"/>
              <a:t>que</a:t>
            </a:r>
            <a:r>
              <a:rPr lang="en-US" sz="2000" dirty="0" smtClean="0"/>
              <a:t> </a:t>
            </a:r>
            <a:r>
              <a:rPr lang="en-US" sz="2000" dirty="0" err="1" smtClean="0"/>
              <a:t>será</a:t>
            </a:r>
            <a:r>
              <a:rPr lang="en-US" sz="2000" dirty="0" smtClean="0"/>
              <a:t> </a:t>
            </a:r>
            <a:r>
              <a:rPr lang="en-US" sz="2000" dirty="0" err="1" smtClean="0"/>
              <a:t>usado</a:t>
            </a:r>
            <a:r>
              <a:rPr lang="en-US" sz="2000" dirty="0" smtClean="0"/>
              <a:t> </a:t>
            </a:r>
            <a:r>
              <a:rPr lang="en-US" sz="2000" dirty="0" err="1" smtClean="0"/>
              <a:t>para</a:t>
            </a:r>
            <a:r>
              <a:rPr lang="en-US" sz="2000" dirty="0" smtClean="0"/>
              <a:t> </a:t>
            </a:r>
            <a:r>
              <a:rPr lang="en-US" sz="2000" dirty="0" err="1" smtClean="0"/>
              <a:t>carregar</a:t>
            </a:r>
            <a:r>
              <a:rPr lang="en-US" sz="2000" dirty="0" smtClean="0"/>
              <a:t> </a:t>
            </a:r>
            <a:r>
              <a:rPr lang="en-US" sz="2000" dirty="0" err="1" smtClean="0"/>
              <a:t>imagens</a:t>
            </a:r>
            <a:r>
              <a:rPr lang="en-US" sz="2000" dirty="0" smtClean="0"/>
              <a:t>, sons e outros </a:t>
            </a:r>
            <a:r>
              <a:rPr lang="en-US" sz="2000" dirty="0" err="1" smtClean="0"/>
              <a:t>conteúdos</a:t>
            </a:r>
            <a:r>
              <a:rPr lang="en-US" sz="2000" dirty="0"/>
              <a:t> </a:t>
            </a:r>
            <a:r>
              <a:rPr lang="en-US" sz="2000" dirty="0" err="1" smtClean="0"/>
              <a:t>afins</a:t>
            </a:r>
            <a:r>
              <a:rPr lang="en-US" sz="2000" dirty="0" smtClean="0"/>
              <a:t>.</a:t>
            </a:r>
            <a:endParaRPr lang="en-US" sz="2000" dirty="0"/>
          </a:p>
        </p:txBody>
      </p:sp>
    </p:spTree>
    <p:extLst>
      <p:ext uri="{BB962C8B-B14F-4D97-AF65-F5344CB8AC3E}">
        <p14:creationId xmlns:p14="http://schemas.microsoft.com/office/powerpoint/2010/main" val="187456118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smtClean="0">
                <a:solidFill>
                  <a:srgbClr val="FFFFFF"/>
                </a:solidFill>
                <a:latin typeface="Orator" charset="0"/>
              </a:rPr>
              <a:t>Initialize</a:t>
            </a:r>
            <a:endParaRPr lang="en-GB" dirty="0">
              <a:solidFill>
                <a:srgbClr val="FFFFFF"/>
              </a:solidFill>
              <a:latin typeface="Orator" charset="0"/>
            </a:endParaRPr>
          </a:p>
        </p:txBody>
      </p:sp>
      <p:sp>
        <p:nvSpPr>
          <p:cNvPr id="5" name="Retângulo 4"/>
          <p:cNvSpPr/>
          <p:nvPr/>
        </p:nvSpPr>
        <p:spPr>
          <a:xfrm>
            <a:off x="179512" y="2334359"/>
            <a:ext cx="8640960" cy="2616101"/>
          </a:xfrm>
          <a:prstGeom prst="rect">
            <a:avLst/>
          </a:prstGeom>
        </p:spPr>
        <p:txBody>
          <a:bodyPr wrap="square">
            <a:spAutoFit/>
          </a:bodyPr>
          <a:lstStyle/>
          <a:p>
            <a:r>
              <a:rPr lang="en-US" sz="2000" dirty="0" err="1" smtClean="0"/>
              <a:t>Assim</a:t>
            </a:r>
            <a:r>
              <a:rPr lang="en-US" sz="2000" dirty="0" smtClean="0"/>
              <a:t> </a:t>
            </a:r>
            <a:r>
              <a:rPr lang="en-US" sz="2000" dirty="0" err="1" smtClean="0"/>
              <a:t>que</a:t>
            </a:r>
            <a:r>
              <a:rPr lang="en-US" sz="2000" dirty="0" smtClean="0"/>
              <a:t> o </a:t>
            </a:r>
            <a:r>
              <a:rPr lang="en-US" sz="2000" dirty="0" err="1" smtClean="0"/>
              <a:t>método</a:t>
            </a:r>
            <a:r>
              <a:rPr lang="en-US" sz="2000" dirty="0" smtClean="0"/>
              <a:t> </a:t>
            </a:r>
            <a:r>
              <a:rPr lang="en-US" sz="2000" dirty="0" err="1" smtClean="0"/>
              <a:t>construtor</a:t>
            </a:r>
            <a:r>
              <a:rPr lang="en-US" sz="2000" dirty="0" smtClean="0"/>
              <a:t> </a:t>
            </a:r>
            <a:r>
              <a:rPr lang="en-US" sz="2000" dirty="0" err="1" smtClean="0"/>
              <a:t>termina</a:t>
            </a:r>
            <a:r>
              <a:rPr lang="en-US" sz="2000" dirty="0" smtClean="0"/>
              <a:t>, o </a:t>
            </a:r>
            <a:r>
              <a:rPr lang="en-US" sz="2000" dirty="0" err="1" smtClean="0"/>
              <a:t>método</a:t>
            </a:r>
            <a:r>
              <a:rPr lang="en-US" sz="2000" dirty="0" smtClean="0"/>
              <a:t> Initialize é </a:t>
            </a:r>
            <a:r>
              <a:rPr lang="en-US" sz="2000" dirty="0" err="1" smtClean="0"/>
              <a:t>chamado</a:t>
            </a:r>
            <a:r>
              <a:rPr lang="en-US" sz="2000" dirty="0" smtClean="0"/>
              <a:t>. Este </a:t>
            </a:r>
            <a:r>
              <a:rPr lang="en-US" sz="2000" dirty="0" err="1" smtClean="0"/>
              <a:t>método</a:t>
            </a:r>
            <a:r>
              <a:rPr lang="en-US" sz="2000" dirty="0" smtClean="0"/>
              <a:t> é </a:t>
            </a:r>
            <a:r>
              <a:rPr lang="en-US" sz="2000" dirty="0" err="1" smtClean="0"/>
              <a:t>todado</a:t>
            </a:r>
            <a:r>
              <a:rPr lang="en-US" sz="2000" dirty="0" smtClean="0"/>
              <a:t> </a:t>
            </a:r>
            <a:r>
              <a:rPr lang="en-US" sz="2000" dirty="0" err="1" smtClean="0"/>
              <a:t>uma</a:t>
            </a:r>
            <a:r>
              <a:rPr lang="en-US" sz="2000" dirty="0" smtClean="0"/>
              <a:t> </a:t>
            </a:r>
            <a:r>
              <a:rPr lang="en-US" sz="2000" dirty="0" err="1" smtClean="0"/>
              <a:t>única</a:t>
            </a:r>
            <a:r>
              <a:rPr lang="en-US" sz="2000" dirty="0" smtClean="0"/>
              <a:t> </a:t>
            </a:r>
            <a:r>
              <a:rPr lang="en-US" sz="2000" dirty="0" err="1" smtClean="0"/>
              <a:t>vez</a:t>
            </a:r>
            <a:r>
              <a:rPr lang="en-US" sz="2000" dirty="0" smtClean="0"/>
              <a:t>. Este </a:t>
            </a:r>
            <a:r>
              <a:rPr lang="en-US" sz="2000" dirty="0" err="1" smtClean="0"/>
              <a:t>método</a:t>
            </a:r>
            <a:r>
              <a:rPr lang="en-US" sz="2000" dirty="0" smtClean="0"/>
              <a:t>  é o local ideal </a:t>
            </a:r>
            <a:r>
              <a:rPr lang="en-US" sz="2000" dirty="0" err="1" smtClean="0"/>
              <a:t>para</a:t>
            </a:r>
            <a:r>
              <a:rPr lang="en-US" sz="2000" dirty="0" smtClean="0"/>
              <a:t> </a:t>
            </a:r>
            <a:r>
              <a:rPr lang="en-US" sz="2000" dirty="0" err="1" smtClean="0"/>
              <a:t>algumas</a:t>
            </a:r>
            <a:r>
              <a:rPr lang="en-US" sz="2000" dirty="0" smtClean="0"/>
              <a:t> </a:t>
            </a:r>
            <a:r>
              <a:rPr lang="en-US" sz="2000" dirty="0" err="1" smtClean="0"/>
              <a:t>configurações</a:t>
            </a:r>
            <a:r>
              <a:rPr lang="en-US" sz="2000" dirty="0" smtClean="0"/>
              <a:t> </a:t>
            </a:r>
            <a:r>
              <a:rPr lang="en-US" sz="2000" dirty="0" err="1" smtClean="0"/>
              <a:t>tais</a:t>
            </a:r>
            <a:r>
              <a:rPr lang="en-US" sz="2000" dirty="0" smtClean="0"/>
              <a:t> </a:t>
            </a:r>
            <a:r>
              <a:rPr lang="en-US" sz="2000" dirty="0" err="1" smtClean="0"/>
              <a:t>como</a:t>
            </a:r>
            <a:r>
              <a:rPr lang="en-US" sz="2000" dirty="0" smtClean="0"/>
              <a:t>: </a:t>
            </a:r>
            <a:r>
              <a:rPr lang="en-US" sz="2000" dirty="0" err="1" smtClean="0"/>
              <a:t>Resolução</a:t>
            </a:r>
            <a:r>
              <a:rPr lang="en-US" sz="2000" dirty="0" smtClean="0"/>
              <a:t>, </a:t>
            </a:r>
            <a:r>
              <a:rPr lang="en-US" sz="2000" dirty="0" err="1" smtClean="0"/>
              <a:t>alterar</a:t>
            </a:r>
            <a:r>
              <a:rPr lang="en-US" sz="2000" dirty="0" smtClean="0"/>
              <a:t> </a:t>
            </a:r>
            <a:r>
              <a:rPr lang="en-US" sz="2000" dirty="0" err="1" smtClean="0"/>
              <a:t>modo</a:t>
            </a:r>
            <a:r>
              <a:rPr lang="en-US" sz="2000" dirty="0" smtClean="0"/>
              <a:t> de </a:t>
            </a:r>
            <a:r>
              <a:rPr lang="en-US" sz="2000" dirty="0" err="1" smtClean="0"/>
              <a:t>visualização</a:t>
            </a:r>
            <a:r>
              <a:rPr lang="en-US" sz="2000" dirty="0" smtClean="0"/>
              <a:t> </a:t>
            </a:r>
            <a:r>
              <a:rPr lang="en-US" sz="2000" dirty="0" err="1" smtClean="0"/>
              <a:t>para</a:t>
            </a:r>
            <a:r>
              <a:rPr lang="en-US" sz="2000" dirty="0" smtClean="0"/>
              <a:t> Full Screen, </a:t>
            </a:r>
            <a:r>
              <a:rPr lang="en-US" sz="2000" dirty="0" err="1" smtClean="0"/>
              <a:t>deixar</a:t>
            </a:r>
            <a:r>
              <a:rPr lang="en-US" sz="2000" dirty="0" smtClean="0"/>
              <a:t> o </a:t>
            </a:r>
            <a:r>
              <a:rPr lang="en-US" sz="2000" dirty="0" err="1" smtClean="0"/>
              <a:t>ponteiro</a:t>
            </a:r>
            <a:r>
              <a:rPr lang="en-US" sz="2000" dirty="0" smtClean="0"/>
              <a:t> do mouse </a:t>
            </a:r>
            <a:r>
              <a:rPr lang="en-US" sz="2000" dirty="0" err="1" smtClean="0"/>
              <a:t>visível</a:t>
            </a:r>
            <a:r>
              <a:rPr lang="en-US" sz="2000" dirty="0" smtClean="0"/>
              <a:t> e outros </a:t>
            </a:r>
            <a:r>
              <a:rPr lang="en-US" sz="2000" dirty="0" err="1" smtClean="0"/>
              <a:t>recursos</a:t>
            </a:r>
            <a:r>
              <a:rPr lang="en-US" sz="2000" dirty="0" smtClean="0"/>
              <a:t> </a:t>
            </a:r>
            <a:r>
              <a:rPr lang="en-US" sz="2000" dirty="0" err="1" smtClean="0"/>
              <a:t>similares</a:t>
            </a:r>
            <a:r>
              <a:rPr lang="en-US" sz="2000" dirty="0" smtClean="0"/>
              <a:t>. Sons e </a:t>
            </a:r>
            <a:r>
              <a:rPr lang="en-US" sz="2000" dirty="0" err="1" smtClean="0"/>
              <a:t>recursos</a:t>
            </a:r>
            <a:r>
              <a:rPr lang="en-US" sz="2000" dirty="0" smtClean="0"/>
              <a:t> </a:t>
            </a:r>
            <a:r>
              <a:rPr lang="en-US" sz="2000" dirty="0" err="1" smtClean="0"/>
              <a:t>gráficos</a:t>
            </a:r>
            <a:r>
              <a:rPr lang="en-US" sz="2000" dirty="0" smtClean="0"/>
              <a:t> </a:t>
            </a:r>
            <a:r>
              <a:rPr lang="en-US" sz="2000" dirty="0" err="1" smtClean="0"/>
              <a:t>como</a:t>
            </a:r>
            <a:r>
              <a:rPr lang="en-US" sz="2000" dirty="0" smtClean="0"/>
              <a:t> </a:t>
            </a:r>
            <a:r>
              <a:rPr lang="en-US" sz="2000" dirty="0" err="1" smtClean="0"/>
              <a:t>imagens</a:t>
            </a:r>
            <a:r>
              <a:rPr lang="en-US" sz="2000" dirty="0"/>
              <a:t> </a:t>
            </a:r>
            <a:r>
              <a:rPr lang="en-US" sz="2000" dirty="0" smtClean="0"/>
              <a:t>e </a:t>
            </a:r>
            <a:r>
              <a:rPr lang="en-US" sz="2000" dirty="0" err="1" smtClean="0"/>
              <a:t>modelos</a:t>
            </a:r>
            <a:r>
              <a:rPr lang="en-US" sz="2000" dirty="0" smtClean="0"/>
              <a:t> </a:t>
            </a:r>
            <a:r>
              <a:rPr lang="en-US" sz="2000" dirty="0" err="1" smtClean="0"/>
              <a:t>serão</a:t>
            </a:r>
            <a:r>
              <a:rPr lang="en-US" sz="2000" dirty="0" smtClean="0"/>
              <a:t> </a:t>
            </a:r>
            <a:r>
              <a:rPr lang="en-US" sz="2000" dirty="0" err="1" smtClean="0"/>
              <a:t>carregados</a:t>
            </a:r>
            <a:r>
              <a:rPr lang="en-US" sz="2000" dirty="0" smtClean="0"/>
              <a:t> </a:t>
            </a:r>
            <a:r>
              <a:rPr lang="en-US" sz="2000" dirty="0" err="1" smtClean="0"/>
              <a:t>em</a:t>
            </a:r>
            <a:r>
              <a:rPr lang="en-US" sz="2000" dirty="0" smtClean="0"/>
              <a:t> outro </a:t>
            </a:r>
            <a:r>
              <a:rPr lang="en-US" sz="2000" dirty="0" err="1" smtClean="0"/>
              <a:t>método</a:t>
            </a:r>
            <a:r>
              <a:rPr lang="en-US" sz="2000" dirty="0" smtClean="0"/>
              <a:t>.</a:t>
            </a:r>
          </a:p>
          <a:p>
            <a:endParaRPr lang="en-US" sz="2000" dirty="0"/>
          </a:p>
          <a:p>
            <a:r>
              <a:rPr lang="en-US" sz="2000" dirty="0" err="1" smtClean="0"/>
              <a:t>Em</a:t>
            </a:r>
            <a:r>
              <a:rPr lang="en-US" sz="2000" dirty="0" smtClean="0"/>
              <a:t> </a:t>
            </a:r>
            <a:r>
              <a:rPr lang="en-US" sz="2000" dirty="0" err="1" smtClean="0"/>
              <a:t>nosso</a:t>
            </a:r>
            <a:r>
              <a:rPr lang="en-US" sz="2000" dirty="0" smtClean="0"/>
              <a:t> </a:t>
            </a:r>
            <a:r>
              <a:rPr lang="en-US" sz="2000" dirty="0" err="1" smtClean="0"/>
              <a:t>jogo</a:t>
            </a:r>
            <a:r>
              <a:rPr lang="en-US" sz="2000" dirty="0" smtClean="0"/>
              <a:t> </a:t>
            </a:r>
            <a:r>
              <a:rPr lang="en-US" sz="2000" dirty="0" err="1" smtClean="0"/>
              <a:t>apenas</a:t>
            </a:r>
            <a:r>
              <a:rPr lang="en-US" sz="2000" dirty="0" smtClean="0"/>
              <a:t> o mouse </a:t>
            </a:r>
            <a:r>
              <a:rPr lang="en-US" sz="2000" dirty="0" err="1" smtClean="0"/>
              <a:t>ficará</a:t>
            </a:r>
            <a:r>
              <a:rPr lang="en-US" sz="2000" dirty="0" smtClean="0"/>
              <a:t> </a:t>
            </a:r>
            <a:r>
              <a:rPr lang="en-US" sz="2000" dirty="0" err="1" smtClean="0"/>
              <a:t>visível</a:t>
            </a:r>
            <a:r>
              <a:rPr lang="en-US" sz="2000" dirty="0" smtClean="0"/>
              <a:t>:</a:t>
            </a:r>
          </a:p>
          <a:p>
            <a:r>
              <a:rPr lang="pt-BR" sz="2000" dirty="0" err="1"/>
              <a:t>this.IsMouseVisible</a:t>
            </a:r>
            <a:r>
              <a:rPr lang="pt-BR" sz="2000" dirty="0"/>
              <a:t> = </a:t>
            </a:r>
            <a:r>
              <a:rPr lang="pt-BR" sz="2000" dirty="0" err="1"/>
              <a:t>true</a:t>
            </a:r>
            <a:r>
              <a:rPr lang="pt-BR" sz="2000" dirty="0"/>
              <a:t>;</a:t>
            </a:r>
            <a:r>
              <a:rPr lang="en-US" sz="2000" dirty="0" smtClean="0"/>
              <a:t> </a:t>
            </a:r>
          </a:p>
        </p:txBody>
      </p:sp>
    </p:spTree>
    <p:extLst>
      <p:ext uri="{BB962C8B-B14F-4D97-AF65-F5344CB8AC3E}">
        <p14:creationId xmlns:p14="http://schemas.microsoft.com/office/powerpoint/2010/main" val="187903532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LoadContent</a:t>
            </a:r>
            <a:endParaRPr lang="en-GB" dirty="0">
              <a:solidFill>
                <a:srgbClr val="FFFFFF"/>
              </a:solidFill>
              <a:latin typeface="Orator" charset="0"/>
            </a:endParaRPr>
          </a:p>
        </p:txBody>
      </p:sp>
      <p:sp>
        <p:nvSpPr>
          <p:cNvPr id="5" name="Retângulo 4"/>
          <p:cNvSpPr/>
          <p:nvPr/>
        </p:nvSpPr>
        <p:spPr>
          <a:xfrm>
            <a:off x="179512" y="2334359"/>
            <a:ext cx="8640960" cy="2308324"/>
          </a:xfrm>
          <a:prstGeom prst="rect">
            <a:avLst/>
          </a:prstGeom>
        </p:spPr>
        <p:txBody>
          <a:bodyPr wrap="square">
            <a:spAutoFit/>
          </a:bodyPr>
          <a:lstStyle/>
          <a:p>
            <a:r>
              <a:rPr lang="en-US" sz="2000" dirty="0" err="1" smtClean="0"/>
              <a:t>Assim</a:t>
            </a:r>
            <a:r>
              <a:rPr lang="en-US" sz="2000" dirty="0" smtClean="0"/>
              <a:t> </a:t>
            </a:r>
            <a:r>
              <a:rPr lang="en-US" sz="2000" dirty="0" err="1" smtClean="0"/>
              <a:t>que</a:t>
            </a:r>
            <a:r>
              <a:rPr lang="en-US" sz="2000" dirty="0" smtClean="0"/>
              <a:t> o </a:t>
            </a:r>
            <a:r>
              <a:rPr lang="en-US" sz="2000" dirty="0" err="1" smtClean="0"/>
              <a:t>método</a:t>
            </a:r>
            <a:r>
              <a:rPr lang="en-US" sz="2000" dirty="0" smtClean="0"/>
              <a:t> Initialize </a:t>
            </a:r>
            <a:r>
              <a:rPr lang="en-US" sz="2000" dirty="0" err="1" smtClean="0"/>
              <a:t>termina</a:t>
            </a:r>
            <a:r>
              <a:rPr lang="en-US" sz="2000" dirty="0" smtClean="0"/>
              <a:t>, </a:t>
            </a:r>
            <a:r>
              <a:rPr lang="en-US" sz="2000" dirty="0" err="1" smtClean="0"/>
              <a:t>inicia</a:t>
            </a:r>
            <a:r>
              <a:rPr lang="en-US" sz="2000" dirty="0" smtClean="0"/>
              <a:t> o </a:t>
            </a:r>
            <a:r>
              <a:rPr lang="en-US" sz="2000" dirty="0" err="1" smtClean="0"/>
              <a:t>método</a:t>
            </a:r>
            <a:r>
              <a:rPr lang="en-US" sz="2000" dirty="0" smtClean="0"/>
              <a:t> Load Content. </a:t>
            </a:r>
            <a:r>
              <a:rPr lang="en-US" sz="2000" dirty="0" err="1" smtClean="0"/>
              <a:t>Aqui</a:t>
            </a:r>
            <a:r>
              <a:rPr lang="en-US" sz="2000" dirty="0" smtClean="0"/>
              <a:t> </a:t>
            </a:r>
            <a:r>
              <a:rPr lang="en-US" sz="2000" dirty="0" err="1" smtClean="0"/>
              <a:t>os</a:t>
            </a:r>
            <a:r>
              <a:rPr lang="en-US" sz="2000" dirty="0" smtClean="0"/>
              <a:t> </a:t>
            </a:r>
            <a:r>
              <a:rPr lang="en-US" sz="2000" dirty="0" err="1" smtClean="0"/>
              <a:t>recursos</a:t>
            </a:r>
            <a:r>
              <a:rPr lang="en-US" sz="2000" dirty="0" smtClean="0"/>
              <a:t> </a:t>
            </a:r>
            <a:r>
              <a:rPr lang="en-US" sz="2000" dirty="0" err="1" smtClean="0"/>
              <a:t>gráficos</a:t>
            </a:r>
            <a:r>
              <a:rPr lang="en-US" sz="2000" dirty="0" smtClean="0"/>
              <a:t> e de </a:t>
            </a:r>
            <a:r>
              <a:rPr lang="en-US" sz="2000" dirty="0" err="1" smtClean="0"/>
              <a:t>som</a:t>
            </a:r>
            <a:r>
              <a:rPr lang="en-US" sz="2000" dirty="0" smtClean="0"/>
              <a:t> </a:t>
            </a:r>
            <a:r>
              <a:rPr lang="en-US" sz="2000" dirty="0" err="1" smtClean="0"/>
              <a:t>são</a:t>
            </a:r>
            <a:r>
              <a:rPr lang="en-US" sz="2000" dirty="0" smtClean="0"/>
              <a:t> </a:t>
            </a:r>
            <a:r>
              <a:rPr lang="en-US" sz="2000" dirty="0" err="1" smtClean="0"/>
              <a:t>carregados</a:t>
            </a:r>
            <a:r>
              <a:rPr lang="en-US" sz="2000" dirty="0" smtClean="0"/>
              <a:t>.</a:t>
            </a:r>
          </a:p>
          <a:p>
            <a:endParaRPr lang="en-US" sz="2000" dirty="0"/>
          </a:p>
          <a:p>
            <a:r>
              <a:rPr lang="en-US" sz="2000" dirty="0" err="1" smtClean="0"/>
              <a:t>Desenhe</a:t>
            </a:r>
            <a:r>
              <a:rPr lang="en-US" sz="2000" dirty="0" smtClean="0"/>
              <a:t> um </a:t>
            </a:r>
            <a:r>
              <a:rPr lang="en-US" sz="2000" dirty="0" err="1" smtClean="0"/>
              <a:t>pequeno</a:t>
            </a:r>
            <a:r>
              <a:rPr lang="en-US" sz="2000" dirty="0" smtClean="0"/>
              <a:t> </a:t>
            </a:r>
            <a:r>
              <a:rPr lang="en-US" sz="2000" dirty="0" err="1" smtClean="0"/>
              <a:t>quadrado</a:t>
            </a:r>
            <a:r>
              <a:rPr lang="en-US" sz="2000" dirty="0" smtClean="0"/>
              <a:t> de 16X16 pixels e </a:t>
            </a:r>
            <a:r>
              <a:rPr lang="en-US" sz="2000" dirty="0" err="1" smtClean="0"/>
              <a:t>importe</a:t>
            </a:r>
            <a:r>
              <a:rPr lang="en-US" sz="2000" dirty="0" smtClean="0"/>
              <a:t> </a:t>
            </a:r>
            <a:r>
              <a:rPr lang="en-US" sz="2000" dirty="0" err="1" smtClean="0"/>
              <a:t>para</a:t>
            </a:r>
            <a:r>
              <a:rPr lang="en-US" sz="2000" dirty="0" smtClean="0"/>
              <a:t> Content </a:t>
            </a:r>
            <a:r>
              <a:rPr lang="en-US" sz="2000" dirty="0" err="1" smtClean="0"/>
              <a:t>em</a:t>
            </a:r>
            <a:r>
              <a:rPr lang="en-US" sz="2000" dirty="0" smtClean="0"/>
              <a:t> Solution Explorer. </a:t>
            </a:r>
            <a:r>
              <a:rPr lang="en-US" sz="2000" dirty="0" err="1" smtClean="0"/>
              <a:t>Em</a:t>
            </a:r>
            <a:r>
              <a:rPr lang="en-US" sz="2000" dirty="0"/>
              <a:t> </a:t>
            </a:r>
            <a:r>
              <a:rPr lang="en-US" sz="2000" dirty="0" err="1" smtClean="0"/>
              <a:t>seguida</a:t>
            </a:r>
            <a:r>
              <a:rPr lang="en-US" sz="2000" dirty="0" smtClean="0"/>
              <a:t> </a:t>
            </a:r>
            <a:r>
              <a:rPr lang="en-US" sz="2000" dirty="0" err="1" smtClean="0"/>
              <a:t>para</a:t>
            </a:r>
            <a:r>
              <a:rPr lang="en-US" sz="2000" dirty="0" smtClean="0"/>
              <a:t> </a:t>
            </a:r>
            <a:r>
              <a:rPr lang="en-US" sz="2000" dirty="0" err="1" smtClean="0"/>
              <a:t>carregálo</a:t>
            </a:r>
            <a:r>
              <a:rPr lang="en-US" sz="2000" dirty="0" smtClean="0"/>
              <a:t> </a:t>
            </a:r>
            <a:r>
              <a:rPr lang="en-US" sz="2000" dirty="0" err="1" smtClean="0"/>
              <a:t>coloque</a:t>
            </a:r>
            <a:r>
              <a:rPr lang="en-US" sz="2000" dirty="0" smtClean="0"/>
              <a:t> </a:t>
            </a:r>
            <a:r>
              <a:rPr lang="en-US" sz="2000" dirty="0" err="1" smtClean="0"/>
              <a:t>em</a:t>
            </a:r>
            <a:r>
              <a:rPr lang="en-US" sz="2000" dirty="0" smtClean="0"/>
              <a:t> </a:t>
            </a:r>
            <a:r>
              <a:rPr lang="en-US" sz="2000" dirty="0" err="1" smtClean="0"/>
              <a:t>LoadContent</a:t>
            </a:r>
            <a:r>
              <a:rPr lang="en-US" sz="2000" dirty="0" smtClean="0"/>
              <a:t>:</a:t>
            </a:r>
          </a:p>
          <a:p>
            <a:endParaRPr lang="en-US" sz="2000" dirty="0"/>
          </a:p>
          <a:p>
            <a:r>
              <a:rPr lang="pt-BR" sz="2000" dirty="0"/>
              <a:t> </a:t>
            </a:r>
            <a:r>
              <a:rPr lang="pt-BR" sz="2000" dirty="0" err="1"/>
              <a:t>squareTexture</a:t>
            </a:r>
            <a:r>
              <a:rPr lang="pt-BR" sz="2000" dirty="0"/>
              <a:t> = </a:t>
            </a:r>
            <a:r>
              <a:rPr lang="pt-BR" sz="2000" dirty="0" err="1"/>
              <a:t>Content.Load</a:t>
            </a:r>
            <a:r>
              <a:rPr lang="pt-BR" sz="2000" dirty="0"/>
              <a:t>&lt;Texture2D</a:t>
            </a:r>
            <a:r>
              <a:rPr lang="pt-BR" sz="2000" dirty="0" smtClean="0"/>
              <a:t>&gt;(@“</a:t>
            </a:r>
            <a:r>
              <a:rPr lang="pt-BR" sz="2000" dirty="0" err="1" smtClean="0"/>
              <a:t>nome_da_imagem</a:t>
            </a:r>
            <a:r>
              <a:rPr lang="pt-BR" sz="2000" dirty="0" smtClean="0"/>
              <a:t>");</a:t>
            </a:r>
            <a:endParaRPr lang="en-US" sz="2000" dirty="0" smtClean="0"/>
          </a:p>
        </p:txBody>
      </p:sp>
    </p:spTree>
    <p:extLst>
      <p:ext uri="{BB962C8B-B14F-4D97-AF65-F5344CB8AC3E}">
        <p14:creationId xmlns:p14="http://schemas.microsoft.com/office/powerpoint/2010/main" val="10839859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smtClean="0">
                <a:solidFill>
                  <a:srgbClr val="FFFFFF"/>
                </a:solidFill>
                <a:latin typeface="Orator" charset="0"/>
              </a:rPr>
              <a:t>Update</a:t>
            </a:r>
            <a:endParaRPr lang="en-GB" dirty="0">
              <a:solidFill>
                <a:srgbClr val="FFFFFF"/>
              </a:solidFill>
              <a:latin typeface="Orator" charset="0"/>
            </a:endParaRPr>
          </a:p>
        </p:txBody>
      </p:sp>
      <p:sp>
        <p:nvSpPr>
          <p:cNvPr id="5" name="Retângulo 4"/>
          <p:cNvSpPr/>
          <p:nvPr/>
        </p:nvSpPr>
        <p:spPr>
          <a:xfrm>
            <a:off x="179512" y="2334359"/>
            <a:ext cx="8640960" cy="4401205"/>
          </a:xfrm>
          <a:prstGeom prst="rect">
            <a:avLst/>
          </a:prstGeom>
        </p:spPr>
        <p:txBody>
          <a:bodyPr wrap="square">
            <a:spAutoFit/>
          </a:bodyPr>
          <a:lstStyle/>
          <a:p>
            <a:r>
              <a:rPr lang="en-US" sz="2000" dirty="0" err="1" smtClean="0"/>
              <a:t>Assim</a:t>
            </a:r>
            <a:r>
              <a:rPr lang="en-US" sz="2000" dirty="0" smtClean="0"/>
              <a:t> </a:t>
            </a:r>
            <a:r>
              <a:rPr lang="en-US" sz="2000" dirty="0" err="1" smtClean="0"/>
              <a:t>que</a:t>
            </a:r>
            <a:r>
              <a:rPr lang="en-US" sz="2000" dirty="0" smtClean="0"/>
              <a:t> o </a:t>
            </a:r>
            <a:r>
              <a:rPr lang="en-US" sz="2000" dirty="0" err="1" smtClean="0"/>
              <a:t>método</a:t>
            </a:r>
            <a:r>
              <a:rPr lang="en-US" sz="2000" dirty="0" smtClean="0"/>
              <a:t> </a:t>
            </a:r>
            <a:r>
              <a:rPr lang="en-US" sz="2000" dirty="0" err="1" smtClean="0"/>
              <a:t>LoadContent</a:t>
            </a:r>
            <a:r>
              <a:rPr lang="en-US" sz="2000" dirty="0" smtClean="0"/>
              <a:t> </a:t>
            </a:r>
            <a:r>
              <a:rPr lang="en-US" sz="2000" dirty="0" err="1" smtClean="0"/>
              <a:t>termina</a:t>
            </a:r>
            <a:r>
              <a:rPr lang="en-US" sz="2000" dirty="0" smtClean="0"/>
              <a:t>, o </a:t>
            </a:r>
            <a:r>
              <a:rPr lang="en-US" sz="2000" dirty="0" err="1" smtClean="0"/>
              <a:t>método</a:t>
            </a:r>
            <a:r>
              <a:rPr lang="en-US" sz="2000" dirty="0" smtClean="0"/>
              <a:t> Update é </a:t>
            </a:r>
            <a:r>
              <a:rPr lang="en-US" sz="2000" dirty="0" err="1" smtClean="0"/>
              <a:t>executado</a:t>
            </a:r>
            <a:r>
              <a:rPr lang="en-US" sz="2000" dirty="0" smtClean="0"/>
              <a:t> 60 </a:t>
            </a:r>
            <a:r>
              <a:rPr lang="en-US" sz="2000" dirty="0" err="1" smtClean="0"/>
              <a:t>vezes</a:t>
            </a:r>
            <a:r>
              <a:rPr lang="en-US" sz="2000" dirty="0" smtClean="0"/>
              <a:t> </a:t>
            </a:r>
            <a:r>
              <a:rPr lang="en-US" sz="2000" dirty="0" err="1" smtClean="0"/>
              <a:t>por</a:t>
            </a:r>
            <a:r>
              <a:rPr lang="en-US" sz="2000" dirty="0" smtClean="0"/>
              <a:t> </a:t>
            </a:r>
            <a:r>
              <a:rPr lang="en-US" sz="2000" dirty="0" err="1" smtClean="0"/>
              <a:t>segundo</a:t>
            </a:r>
            <a:r>
              <a:rPr lang="en-US" sz="2000" dirty="0" smtClean="0"/>
              <a:t>. Este tempo </a:t>
            </a:r>
            <a:r>
              <a:rPr lang="en-US" sz="2000" dirty="0" err="1" smtClean="0"/>
              <a:t>pdoe</a:t>
            </a:r>
            <a:r>
              <a:rPr lang="en-US" sz="2000" dirty="0" smtClean="0"/>
              <a:t> </a:t>
            </a:r>
            <a:r>
              <a:rPr lang="en-US" sz="2000" dirty="0" err="1" smtClean="0"/>
              <a:t>ser</a:t>
            </a:r>
            <a:r>
              <a:rPr lang="en-US" sz="2000" dirty="0" smtClean="0"/>
              <a:t> </a:t>
            </a:r>
            <a:r>
              <a:rPr lang="en-US" sz="2000" dirty="0" err="1" smtClean="0"/>
              <a:t>alterado</a:t>
            </a:r>
            <a:r>
              <a:rPr lang="en-US" sz="2000" dirty="0" smtClean="0"/>
              <a:t> </a:t>
            </a:r>
            <a:r>
              <a:rPr lang="en-US" sz="2000" dirty="0" err="1" smtClean="0"/>
              <a:t>em</a:t>
            </a:r>
            <a:r>
              <a:rPr lang="en-US" sz="2000" dirty="0" smtClean="0"/>
              <a:t> </a:t>
            </a:r>
            <a:r>
              <a:rPr lang="en-US" sz="2000" dirty="0" err="1" smtClean="0"/>
              <a:t>na</a:t>
            </a:r>
            <a:r>
              <a:rPr lang="en-US" sz="2000" dirty="0" smtClean="0"/>
              <a:t> </a:t>
            </a:r>
            <a:r>
              <a:rPr lang="en-US" sz="2000" dirty="0" err="1" smtClean="0"/>
              <a:t>propriedade</a:t>
            </a:r>
            <a:r>
              <a:rPr lang="en-US" sz="2000" dirty="0" smtClean="0"/>
              <a:t> </a:t>
            </a:r>
            <a:r>
              <a:rPr lang="pt-BR" sz="2000" dirty="0" err="1" smtClean="0"/>
              <a:t>TargetElapsedTime</a:t>
            </a:r>
            <a:r>
              <a:rPr lang="pt-BR" sz="2000" dirty="0" smtClean="0"/>
              <a:t> do objeto Game1 mas para nosso jogo, esta frequência está ótima. É importante saber que se o método  Update() começar a ficar muito “pesado”, seu programa reduzirá as chamadas do método Draw() no intento de manter esta frequência.</a:t>
            </a:r>
          </a:p>
          <a:p>
            <a:r>
              <a:rPr lang="en-US" sz="2000" dirty="0" smtClean="0"/>
              <a:t>Toda </a:t>
            </a:r>
            <a:r>
              <a:rPr lang="en-US" sz="2000" dirty="0" err="1" smtClean="0"/>
              <a:t>lógica</a:t>
            </a:r>
            <a:r>
              <a:rPr lang="en-US" sz="2000" dirty="0" smtClean="0"/>
              <a:t> do </a:t>
            </a:r>
            <a:r>
              <a:rPr lang="en-US" sz="2000" dirty="0" err="1" smtClean="0"/>
              <a:t>jogo</a:t>
            </a:r>
            <a:r>
              <a:rPr lang="en-US" sz="2000" dirty="0" smtClean="0"/>
              <a:t> é </a:t>
            </a:r>
            <a:r>
              <a:rPr lang="en-US" sz="2000" dirty="0" err="1" smtClean="0"/>
              <a:t>feita</a:t>
            </a:r>
            <a:r>
              <a:rPr lang="en-US" sz="2000" dirty="0" smtClean="0"/>
              <a:t> no </a:t>
            </a:r>
            <a:r>
              <a:rPr lang="en-US" sz="2000" dirty="0" err="1" smtClean="0"/>
              <a:t>método</a:t>
            </a:r>
            <a:r>
              <a:rPr lang="en-US" sz="2000" dirty="0" smtClean="0"/>
              <a:t> Update(). Ë </a:t>
            </a:r>
            <a:r>
              <a:rPr lang="en-US" sz="2000" dirty="0" err="1" smtClean="0"/>
              <a:t>aqui</a:t>
            </a:r>
            <a:r>
              <a:rPr lang="en-US" sz="2000" dirty="0" smtClean="0"/>
              <a:t> </a:t>
            </a:r>
            <a:r>
              <a:rPr lang="en-US" sz="2000" dirty="0" err="1" smtClean="0"/>
              <a:t>que</a:t>
            </a:r>
            <a:r>
              <a:rPr lang="en-US" sz="2000" dirty="0" smtClean="0"/>
              <a:t> </a:t>
            </a:r>
            <a:r>
              <a:rPr lang="en-US" sz="2000" dirty="0" err="1" smtClean="0"/>
              <a:t>vamos</a:t>
            </a:r>
            <a:r>
              <a:rPr lang="en-US" sz="2000" dirty="0" smtClean="0"/>
              <a:t> </a:t>
            </a:r>
            <a:r>
              <a:rPr lang="en-US" sz="2000" dirty="0" err="1" smtClean="0"/>
              <a:t>testar</a:t>
            </a:r>
            <a:r>
              <a:rPr lang="en-US" sz="2000" dirty="0" smtClean="0"/>
              <a:t> inputs, mover sprites, </a:t>
            </a:r>
            <a:r>
              <a:rPr lang="en-US" sz="2000" dirty="0" err="1" smtClean="0"/>
              <a:t>fazer</a:t>
            </a:r>
            <a:r>
              <a:rPr lang="en-US" sz="2000" dirty="0" smtClean="0"/>
              <a:t> spawn de </a:t>
            </a:r>
            <a:r>
              <a:rPr lang="en-US" sz="2000" dirty="0" err="1" smtClean="0"/>
              <a:t>inimigos</a:t>
            </a:r>
            <a:r>
              <a:rPr lang="en-US" sz="2000" dirty="0" smtClean="0"/>
              <a:t>, </a:t>
            </a:r>
            <a:r>
              <a:rPr lang="en-US" sz="2000" dirty="0" err="1" smtClean="0"/>
              <a:t>alterar</a:t>
            </a:r>
            <a:r>
              <a:rPr lang="en-US" sz="2000" dirty="0" smtClean="0"/>
              <a:t> scores e </a:t>
            </a:r>
            <a:r>
              <a:rPr lang="en-US" sz="2000" dirty="0" err="1" smtClean="0"/>
              <a:t>tudo</a:t>
            </a:r>
            <a:r>
              <a:rPr lang="en-US" sz="2000" dirty="0" smtClean="0"/>
              <a:t> </a:t>
            </a:r>
            <a:r>
              <a:rPr lang="en-US" sz="2000" dirty="0" err="1" smtClean="0"/>
              <a:t>que</a:t>
            </a:r>
            <a:r>
              <a:rPr lang="en-US" sz="2000" dirty="0" smtClean="0"/>
              <a:t> </a:t>
            </a:r>
            <a:r>
              <a:rPr lang="en-US" sz="2000" dirty="0" err="1" smtClean="0"/>
              <a:t>não</a:t>
            </a:r>
            <a:r>
              <a:rPr lang="en-US" sz="2000" dirty="0" smtClean="0"/>
              <a:t> for </a:t>
            </a:r>
            <a:r>
              <a:rPr lang="en-US" sz="2000" dirty="0" err="1" smtClean="0"/>
              <a:t>desenhar</a:t>
            </a:r>
            <a:r>
              <a:rPr lang="en-US" sz="2000" dirty="0" smtClean="0"/>
              <a:t> </a:t>
            </a:r>
            <a:r>
              <a:rPr lang="en-US" sz="2000" dirty="0" err="1" smtClean="0"/>
              <a:t>na</a:t>
            </a:r>
            <a:r>
              <a:rPr lang="en-US" sz="2000" dirty="0" smtClean="0"/>
              <a:t> </a:t>
            </a:r>
            <a:r>
              <a:rPr lang="en-US" sz="2000" dirty="0" err="1" smtClean="0"/>
              <a:t>tela</a:t>
            </a:r>
            <a:r>
              <a:rPr lang="en-US" sz="2000" dirty="0" smtClean="0"/>
              <a:t>.</a:t>
            </a:r>
          </a:p>
          <a:p>
            <a:r>
              <a:rPr lang="en-US" sz="2000" dirty="0" smtClean="0"/>
              <a:t>Este </a:t>
            </a:r>
            <a:r>
              <a:rPr lang="en-US" sz="2000" dirty="0" err="1" smtClean="0"/>
              <a:t>método</a:t>
            </a:r>
            <a:r>
              <a:rPr lang="en-US" sz="2000" dirty="0" smtClean="0"/>
              <a:t> </a:t>
            </a:r>
            <a:r>
              <a:rPr lang="en-US" sz="2000" dirty="0" err="1" smtClean="0"/>
              <a:t>recebe</a:t>
            </a:r>
            <a:r>
              <a:rPr lang="en-US" sz="2000" dirty="0" smtClean="0"/>
              <a:t> um </a:t>
            </a:r>
            <a:r>
              <a:rPr lang="en-US" sz="2000" dirty="0" err="1" smtClean="0"/>
              <a:t>parâmetro</a:t>
            </a:r>
            <a:r>
              <a:rPr lang="en-US" sz="2000" dirty="0" smtClean="0"/>
              <a:t> </a:t>
            </a:r>
            <a:r>
              <a:rPr lang="en-US" sz="2000" dirty="0" err="1" smtClean="0"/>
              <a:t>chamado</a:t>
            </a:r>
            <a:r>
              <a:rPr lang="en-US" sz="2000" dirty="0" smtClean="0"/>
              <a:t> </a:t>
            </a:r>
            <a:r>
              <a:rPr lang="en-US" sz="2000" dirty="0" err="1" smtClean="0"/>
              <a:t>gameTime</a:t>
            </a:r>
            <a:r>
              <a:rPr lang="en-US" sz="2000" dirty="0" smtClean="0"/>
              <a:t> </a:t>
            </a:r>
            <a:r>
              <a:rPr lang="en-US" sz="2000" dirty="0" err="1" smtClean="0"/>
              <a:t>que</a:t>
            </a:r>
            <a:r>
              <a:rPr lang="en-US" sz="2000" dirty="0" smtClean="0"/>
              <a:t> é </a:t>
            </a:r>
            <a:r>
              <a:rPr lang="en-US" sz="2000" dirty="0" err="1" smtClean="0"/>
              <a:t>utilizado</a:t>
            </a:r>
            <a:r>
              <a:rPr lang="en-US" sz="2000" dirty="0" smtClean="0"/>
              <a:t> </a:t>
            </a:r>
            <a:r>
              <a:rPr lang="en-US" sz="2000" dirty="0" err="1" smtClean="0"/>
              <a:t>para</a:t>
            </a:r>
            <a:r>
              <a:rPr lang="en-US" sz="2000" dirty="0" smtClean="0"/>
              <a:t> saber </a:t>
            </a:r>
            <a:r>
              <a:rPr lang="en-US" sz="2000" dirty="0" err="1" smtClean="0"/>
              <a:t>quanto</a:t>
            </a:r>
            <a:r>
              <a:rPr lang="en-US" sz="2000" dirty="0" smtClean="0"/>
              <a:t> tempo </a:t>
            </a:r>
            <a:r>
              <a:rPr lang="en-US" sz="2000" dirty="0" err="1" smtClean="0"/>
              <a:t>passou</a:t>
            </a:r>
            <a:r>
              <a:rPr lang="en-US" sz="2000" dirty="0" smtClean="0"/>
              <a:t> </a:t>
            </a:r>
            <a:r>
              <a:rPr lang="en-US" sz="2000" dirty="0" err="1" smtClean="0"/>
              <a:t>desde</a:t>
            </a:r>
            <a:r>
              <a:rPr lang="en-US" sz="2000" dirty="0" smtClean="0"/>
              <a:t> a </a:t>
            </a:r>
            <a:r>
              <a:rPr lang="en-US" sz="2000" dirty="0" err="1" smtClean="0"/>
              <a:t>última</a:t>
            </a:r>
            <a:r>
              <a:rPr lang="en-US" sz="2000" dirty="0" smtClean="0"/>
              <a:t> </a:t>
            </a:r>
            <a:r>
              <a:rPr lang="en-US" sz="2000" dirty="0" err="1" smtClean="0"/>
              <a:t>chamada</a:t>
            </a:r>
            <a:r>
              <a:rPr lang="en-US" sz="2000" dirty="0" smtClean="0"/>
              <a:t> do </a:t>
            </a:r>
            <a:r>
              <a:rPr lang="en-US" sz="2000" dirty="0" err="1" smtClean="0"/>
              <a:t>método</a:t>
            </a:r>
            <a:r>
              <a:rPr lang="en-US" sz="2000" dirty="0" smtClean="0"/>
              <a:t> Update e, </a:t>
            </a:r>
            <a:r>
              <a:rPr lang="en-US" sz="2000" dirty="0" err="1" smtClean="0"/>
              <a:t>obviamente</a:t>
            </a:r>
            <a:r>
              <a:rPr lang="en-US" sz="2000" dirty="0" smtClean="0"/>
              <a:t>, </a:t>
            </a:r>
            <a:r>
              <a:rPr lang="en-US" sz="2000" dirty="0" err="1" smtClean="0"/>
              <a:t>também</a:t>
            </a:r>
            <a:r>
              <a:rPr lang="en-US" sz="2000" dirty="0" smtClean="0"/>
              <a:t> </a:t>
            </a:r>
            <a:r>
              <a:rPr lang="en-US" sz="2000" dirty="0" err="1" smtClean="0"/>
              <a:t>nos</a:t>
            </a:r>
            <a:r>
              <a:rPr lang="en-US" sz="2000" dirty="0" smtClean="0"/>
              <a:t> </a:t>
            </a:r>
            <a:r>
              <a:rPr lang="en-US" sz="2000" dirty="0" err="1" smtClean="0"/>
              <a:t>indica</a:t>
            </a:r>
            <a:r>
              <a:rPr lang="en-US" sz="2000" dirty="0" smtClean="0"/>
              <a:t> se </a:t>
            </a:r>
            <a:r>
              <a:rPr lang="en-US" sz="2000" dirty="0" err="1" smtClean="0"/>
              <a:t>estamos</a:t>
            </a:r>
            <a:r>
              <a:rPr lang="en-US" sz="2000" dirty="0" smtClean="0"/>
              <a:t> </a:t>
            </a:r>
            <a:r>
              <a:rPr lang="en-US" sz="2000" dirty="0" err="1" smtClean="0"/>
              <a:t>pulando</a:t>
            </a:r>
            <a:r>
              <a:rPr lang="en-US" sz="2000" dirty="0" smtClean="0"/>
              <a:t> </a:t>
            </a:r>
            <a:r>
              <a:rPr lang="en-US" sz="2000" dirty="0" err="1" smtClean="0"/>
              <a:t>métodos</a:t>
            </a:r>
            <a:r>
              <a:rPr lang="en-US" sz="2000" dirty="0" smtClean="0"/>
              <a:t> Draw(), </a:t>
            </a:r>
            <a:r>
              <a:rPr lang="en-US" sz="2000" dirty="0" err="1" smtClean="0"/>
              <a:t>neste</a:t>
            </a:r>
            <a:r>
              <a:rPr lang="en-US" sz="2000" dirty="0" smtClean="0"/>
              <a:t> </a:t>
            </a:r>
            <a:r>
              <a:rPr lang="en-US" sz="2000" dirty="0" err="1" smtClean="0"/>
              <a:t>caso</a:t>
            </a:r>
            <a:r>
              <a:rPr lang="en-US" sz="2000" dirty="0" smtClean="0"/>
              <a:t> </a:t>
            </a:r>
            <a:r>
              <a:rPr lang="en-US" sz="2000" dirty="0" err="1" smtClean="0"/>
              <a:t>podemos</a:t>
            </a:r>
            <a:r>
              <a:rPr lang="en-US" sz="2000" dirty="0" smtClean="0"/>
              <a:t> </a:t>
            </a:r>
            <a:r>
              <a:rPr lang="en-US" sz="2000" dirty="0" err="1" smtClean="0"/>
              <a:t>usar</a:t>
            </a:r>
            <a:r>
              <a:rPr lang="en-US" sz="2000" dirty="0" smtClean="0"/>
              <a:t> a </a:t>
            </a:r>
            <a:r>
              <a:rPr lang="en-US" sz="2000" dirty="0" err="1" smtClean="0"/>
              <a:t>propiedade</a:t>
            </a:r>
            <a:r>
              <a:rPr lang="en-US" sz="2000" dirty="0" smtClean="0"/>
              <a:t> </a:t>
            </a:r>
            <a:r>
              <a:rPr lang="en-US" sz="2000" dirty="0" err="1" smtClean="0"/>
              <a:t>IsRunningSlowly</a:t>
            </a:r>
            <a:r>
              <a:rPr lang="en-US" sz="2000" dirty="0" smtClean="0"/>
              <a:t>.</a:t>
            </a:r>
            <a:endParaRPr lang="pt-BR" sz="2000" dirty="0" smtClean="0"/>
          </a:p>
          <a:p>
            <a:r>
              <a:rPr lang="en-US" sz="2000" dirty="0" smtClean="0"/>
              <a:t>O </a:t>
            </a:r>
            <a:r>
              <a:rPr lang="en-US" sz="2000" dirty="0" err="1" smtClean="0"/>
              <a:t>método</a:t>
            </a:r>
            <a:r>
              <a:rPr lang="en-US" sz="2000" dirty="0" smtClean="0"/>
              <a:t> Update </a:t>
            </a:r>
            <a:r>
              <a:rPr lang="en-US" sz="2000" dirty="0" err="1" smtClean="0"/>
              <a:t>também</a:t>
            </a:r>
            <a:r>
              <a:rPr lang="en-US" sz="2000" dirty="0" smtClean="0"/>
              <a:t> </a:t>
            </a:r>
            <a:r>
              <a:rPr lang="en-US" sz="2000" dirty="0" err="1" smtClean="0"/>
              <a:t>vem</a:t>
            </a:r>
            <a:r>
              <a:rPr lang="en-US" sz="2000" dirty="0" smtClean="0"/>
              <a:t> com </a:t>
            </a:r>
            <a:r>
              <a:rPr lang="en-US" sz="2000" dirty="0" err="1" smtClean="0"/>
              <a:t>uma</a:t>
            </a:r>
            <a:r>
              <a:rPr lang="en-US" sz="2000" dirty="0" smtClean="0"/>
              <a:t> parte de </a:t>
            </a:r>
            <a:r>
              <a:rPr lang="en-US" sz="2000" dirty="0" err="1" smtClean="0"/>
              <a:t>código</a:t>
            </a:r>
            <a:r>
              <a:rPr lang="en-US" sz="2000" dirty="0" smtClean="0"/>
              <a:t> </a:t>
            </a:r>
            <a:r>
              <a:rPr lang="en-US" sz="2000" dirty="0" err="1" smtClean="0"/>
              <a:t>escrito</a:t>
            </a:r>
            <a:r>
              <a:rPr lang="en-US" sz="2000" dirty="0" smtClean="0"/>
              <a:t> </a:t>
            </a:r>
            <a:r>
              <a:rPr lang="en-US" sz="2000" dirty="0" err="1" smtClean="0"/>
              <a:t>que</a:t>
            </a:r>
            <a:r>
              <a:rPr lang="en-US" sz="2000" dirty="0" smtClean="0"/>
              <a:t> </a:t>
            </a:r>
            <a:r>
              <a:rPr lang="en-US" sz="2000" dirty="0" err="1" smtClean="0"/>
              <a:t>permite</a:t>
            </a:r>
            <a:r>
              <a:rPr lang="en-US" sz="2000" dirty="0" smtClean="0"/>
              <a:t> </a:t>
            </a:r>
            <a:r>
              <a:rPr lang="en-US" sz="2000" dirty="0" err="1" smtClean="0"/>
              <a:t>sair</a:t>
            </a:r>
            <a:r>
              <a:rPr lang="en-US" sz="2000" dirty="0" smtClean="0"/>
              <a:t> do </a:t>
            </a:r>
            <a:r>
              <a:rPr lang="en-US" sz="2000" dirty="0" err="1" smtClean="0"/>
              <a:t>jogo</a:t>
            </a:r>
            <a:r>
              <a:rPr lang="en-US" sz="2000" dirty="0" smtClean="0"/>
              <a:t>.</a:t>
            </a:r>
          </a:p>
        </p:txBody>
      </p:sp>
    </p:spTree>
    <p:extLst>
      <p:ext uri="{BB962C8B-B14F-4D97-AF65-F5344CB8AC3E}">
        <p14:creationId xmlns:p14="http://schemas.microsoft.com/office/powerpoint/2010/main" val="428796512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bwMode="auto">
          <a:xfrm>
            <a:off x="684213" y="2349500"/>
            <a:ext cx="7772400" cy="4114800"/>
          </a:xfrm>
          <a:solidFill>
            <a:srgbClr val="FFFFFF"/>
          </a:solidFill>
          <a:ln>
            <a:solidFill>
              <a:schemeClr val="bg1"/>
            </a:solidFill>
            <a:miter lim="800000"/>
            <a:headEnd/>
            <a:tailEnd/>
          </a:ln>
        </p:spPr>
        <p:txBody>
          <a:bodyPr vert="horz" wrap="square" lIns="91440" tIns="45720" rIns="91440" bIns="45720" numCol="1" anchor="t" anchorCtr="0" compatLnSpc="1">
            <a:prstTxWarp prst="textNoShape">
              <a:avLst/>
            </a:prstTxWarp>
          </a:bodyPr>
          <a:lstStyle/>
          <a:p>
            <a:pPr>
              <a:buFontTx/>
              <a:buNone/>
            </a:pPr>
            <a:r>
              <a:rPr lang="pt-BR" smtClean="0"/>
              <a:t>O XNA permite criar qualquer tipo de jogo</a:t>
            </a:r>
          </a:p>
          <a:p>
            <a:pPr lvl="1"/>
            <a:endParaRPr lang="pt-BR" smtClean="0"/>
          </a:p>
          <a:p>
            <a:pPr lvl="1"/>
            <a:r>
              <a:rPr lang="pt-BR" smtClean="0"/>
              <a:t>Jogos textuais</a:t>
            </a:r>
          </a:p>
          <a:p>
            <a:pPr lvl="1"/>
            <a:r>
              <a:rPr lang="pt-BR" smtClean="0"/>
              <a:t>Jogos 2D</a:t>
            </a:r>
          </a:p>
          <a:p>
            <a:pPr lvl="1"/>
            <a:r>
              <a:rPr lang="pt-BR" smtClean="0"/>
              <a:t>Jogos 3D</a:t>
            </a:r>
          </a:p>
          <a:p>
            <a:pPr lvl="1"/>
            <a:r>
              <a:rPr lang="pt-BR" smtClean="0"/>
              <a:t>Jogos em rede</a:t>
            </a:r>
          </a:p>
          <a:p>
            <a:pPr lvl="1"/>
            <a:r>
              <a:rPr lang="pt-BR" smtClean="0"/>
              <a:t>Etc, etc, etc,...</a:t>
            </a:r>
          </a:p>
        </p:txBody>
      </p:sp>
      <p:sp>
        <p:nvSpPr>
          <p:cNvPr id="14339" name="Rectangle 4"/>
          <p:cNvSpPr>
            <a:spLocks noChangeArrowheads="1"/>
          </p:cNvSpPr>
          <p:nvPr/>
        </p:nvSpPr>
        <p:spPr bwMode="auto">
          <a:xfrm>
            <a:off x="250825" y="377825"/>
            <a:ext cx="10652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pt-BR" sz="3200">
                <a:solidFill>
                  <a:schemeClr val="bg1"/>
                </a:solidFill>
              </a:rPr>
              <a:t>XNA</a:t>
            </a:r>
          </a:p>
        </p:txBody>
      </p:sp>
    </p:spTree>
    <p:extLst>
      <p:ext uri="{BB962C8B-B14F-4D97-AF65-F5344CB8AC3E}">
        <p14:creationId xmlns:p14="http://schemas.microsoft.com/office/powerpoint/2010/main" val="35117042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smtClean="0">
                <a:solidFill>
                  <a:srgbClr val="FFFFFF"/>
                </a:solidFill>
                <a:latin typeface="Orator" charset="0"/>
              </a:rPr>
              <a:t>Update</a:t>
            </a:r>
            <a:endParaRPr lang="en-GB" dirty="0">
              <a:solidFill>
                <a:srgbClr val="FFFFFF"/>
              </a:solidFill>
              <a:latin typeface="Orator" charset="0"/>
            </a:endParaRPr>
          </a:p>
        </p:txBody>
      </p:sp>
      <p:sp>
        <p:nvSpPr>
          <p:cNvPr id="5" name="Retângulo 4"/>
          <p:cNvSpPr/>
          <p:nvPr/>
        </p:nvSpPr>
        <p:spPr>
          <a:xfrm>
            <a:off x="179512" y="2122398"/>
            <a:ext cx="8640960" cy="3754874"/>
          </a:xfrm>
          <a:prstGeom prst="rect">
            <a:avLst/>
          </a:prstGeom>
        </p:spPr>
        <p:txBody>
          <a:bodyPr wrap="square">
            <a:spAutoFit/>
          </a:bodyPr>
          <a:lstStyle/>
          <a:p>
            <a:r>
              <a:rPr lang="pt-BR" sz="1400" dirty="0"/>
              <a:t> </a:t>
            </a:r>
            <a:r>
              <a:rPr lang="pt-BR" sz="1400" dirty="0" err="1"/>
              <a:t>if</a:t>
            </a:r>
            <a:r>
              <a:rPr lang="pt-BR" sz="1400" dirty="0"/>
              <a:t> (</a:t>
            </a:r>
            <a:r>
              <a:rPr lang="pt-BR" sz="1400" dirty="0" err="1"/>
              <a:t>timeRemaining</a:t>
            </a:r>
            <a:r>
              <a:rPr lang="pt-BR" sz="1400" dirty="0"/>
              <a:t> == 0.0f)</a:t>
            </a:r>
          </a:p>
          <a:p>
            <a:r>
              <a:rPr lang="pt-BR" sz="1400" dirty="0"/>
              <a:t>            {</a:t>
            </a:r>
          </a:p>
          <a:p>
            <a:r>
              <a:rPr lang="pt-BR" sz="1400" dirty="0"/>
              <a:t>                </a:t>
            </a:r>
            <a:r>
              <a:rPr lang="pt-BR" sz="1400" dirty="0" err="1"/>
              <a:t>currentSquare</a:t>
            </a:r>
            <a:r>
              <a:rPr lang="pt-BR" sz="1400" dirty="0"/>
              <a:t> = new </a:t>
            </a:r>
            <a:r>
              <a:rPr lang="pt-BR" sz="1400" dirty="0" err="1"/>
              <a:t>Rectangle</a:t>
            </a:r>
            <a:r>
              <a:rPr lang="pt-BR" sz="1400" dirty="0"/>
              <a:t>(</a:t>
            </a:r>
          </a:p>
          <a:p>
            <a:r>
              <a:rPr lang="pt-BR" sz="1400" dirty="0"/>
              <a:t>                </a:t>
            </a:r>
            <a:r>
              <a:rPr lang="pt-BR" sz="1400" dirty="0" err="1"/>
              <a:t>rand.Next</a:t>
            </a:r>
            <a:r>
              <a:rPr lang="pt-BR" sz="1400" dirty="0"/>
              <a:t>(0, </a:t>
            </a:r>
            <a:r>
              <a:rPr lang="pt-BR" sz="1400" dirty="0" err="1"/>
              <a:t>this.Window.ClientBounds.Width</a:t>
            </a:r>
            <a:r>
              <a:rPr lang="pt-BR" sz="1400" dirty="0"/>
              <a:t> - 25),</a:t>
            </a:r>
          </a:p>
          <a:p>
            <a:r>
              <a:rPr lang="pt-BR" sz="1400" dirty="0"/>
              <a:t>                </a:t>
            </a:r>
            <a:r>
              <a:rPr lang="pt-BR" sz="1400" dirty="0" err="1"/>
              <a:t>rand.Next</a:t>
            </a:r>
            <a:r>
              <a:rPr lang="pt-BR" sz="1400" dirty="0"/>
              <a:t>(0, </a:t>
            </a:r>
            <a:r>
              <a:rPr lang="pt-BR" sz="1400" dirty="0" err="1"/>
              <a:t>this.Window.ClientBounds.Height</a:t>
            </a:r>
            <a:r>
              <a:rPr lang="pt-BR" sz="1400" dirty="0"/>
              <a:t> - 25),</a:t>
            </a:r>
          </a:p>
          <a:p>
            <a:r>
              <a:rPr lang="pt-BR" sz="1400" dirty="0"/>
              <a:t>                25, 25);</a:t>
            </a:r>
          </a:p>
          <a:p>
            <a:r>
              <a:rPr lang="pt-BR" sz="1400" dirty="0"/>
              <a:t>                </a:t>
            </a:r>
            <a:r>
              <a:rPr lang="pt-BR" sz="1400" dirty="0" err="1"/>
              <a:t>timeRemaining</a:t>
            </a:r>
            <a:r>
              <a:rPr lang="pt-BR" sz="1400" dirty="0"/>
              <a:t> = </a:t>
            </a:r>
            <a:r>
              <a:rPr lang="pt-BR" sz="1400" dirty="0" err="1"/>
              <a:t>TimePerSquare</a:t>
            </a:r>
            <a:r>
              <a:rPr lang="pt-BR" sz="1400" dirty="0"/>
              <a:t>;</a:t>
            </a:r>
          </a:p>
          <a:p>
            <a:r>
              <a:rPr lang="pt-BR" sz="1400" dirty="0"/>
              <a:t>            }</a:t>
            </a:r>
          </a:p>
          <a:p>
            <a:r>
              <a:rPr lang="pt-BR" sz="1400" dirty="0"/>
              <a:t>            </a:t>
            </a:r>
            <a:r>
              <a:rPr lang="pt-BR" sz="1400" dirty="0" err="1"/>
              <a:t>MouseState</a:t>
            </a:r>
            <a:r>
              <a:rPr lang="pt-BR" sz="1400" dirty="0"/>
              <a:t> mouse = </a:t>
            </a:r>
            <a:r>
              <a:rPr lang="pt-BR" sz="1400" dirty="0" err="1"/>
              <a:t>Mouse.GetState</a:t>
            </a:r>
            <a:r>
              <a:rPr lang="pt-BR" sz="1400" dirty="0"/>
              <a:t>();</a:t>
            </a:r>
          </a:p>
          <a:p>
            <a:r>
              <a:rPr lang="pt-BR" sz="1400" dirty="0"/>
              <a:t>            </a:t>
            </a:r>
            <a:r>
              <a:rPr lang="pt-BR" sz="1400" dirty="0" err="1"/>
              <a:t>if</a:t>
            </a:r>
            <a:r>
              <a:rPr lang="pt-BR" sz="1400" dirty="0"/>
              <a:t> ((</a:t>
            </a:r>
            <a:r>
              <a:rPr lang="pt-BR" sz="1400" dirty="0" err="1"/>
              <a:t>mouse.LeftButton</a:t>
            </a:r>
            <a:r>
              <a:rPr lang="pt-BR" sz="1400" dirty="0"/>
              <a:t> == </a:t>
            </a:r>
            <a:r>
              <a:rPr lang="pt-BR" sz="1400" dirty="0" err="1"/>
              <a:t>ButtonState.Pressed</a:t>
            </a:r>
            <a:r>
              <a:rPr lang="pt-BR" sz="1400" dirty="0"/>
              <a:t>) &amp;&amp;</a:t>
            </a:r>
          </a:p>
          <a:p>
            <a:r>
              <a:rPr lang="pt-BR" sz="1400" dirty="0"/>
              <a:t>            (</a:t>
            </a:r>
            <a:r>
              <a:rPr lang="pt-BR" sz="1400" dirty="0" err="1"/>
              <a:t>currentSquare.Contains</a:t>
            </a:r>
            <a:r>
              <a:rPr lang="pt-BR" sz="1400" dirty="0"/>
              <a:t>(</a:t>
            </a:r>
            <a:r>
              <a:rPr lang="pt-BR" sz="1400" dirty="0" err="1"/>
              <a:t>mouse.X</a:t>
            </a:r>
            <a:r>
              <a:rPr lang="pt-BR" sz="1400" dirty="0"/>
              <a:t>, </a:t>
            </a:r>
            <a:r>
              <a:rPr lang="pt-BR" sz="1400" dirty="0" err="1"/>
              <a:t>mouse.Y</a:t>
            </a:r>
            <a:r>
              <a:rPr lang="pt-BR" sz="1400" dirty="0"/>
              <a:t>)))</a:t>
            </a:r>
          </a:p>
          <a:p>
            <a:r>
              <a:rPr lang="pt-BR" sz="1400" dirty="0"/>
              <a:t>            {</a:t>
            </a:r>
          </a:p>
          <a:p>
            <a:r>
              <a:rPr lang="pt-BR" sz="1400" dirty="0"/>
              <a:t>                </a:t>
            </a:r>
            <a:r>
              <a:rPr lang="pt-BR" sz="1400" dirty="0" err="1"/>
              <a:t>playerScore</a:t>
            </a:r>
            <a:r>
              <a:rPr lang="pt-BR" sz="1400" dirty="0"/>
              <a:t>++;</a:t>
            </a:r>
          </a:p>
          <a:p>
            <a:r>
              <a:rPr lang="pt-BR" sz="1400" dirty="0"/>
              <a:t>                </a:t>
            </a:r>
            <a:r>
              <a:rPr lang="pt-BR" sz="1400" dirty="0" err="1"/>
              <a:t>timeRemaining</a:t>
            </a:r>
            <a:r>
              <a:rPr lang="pt-BR" sz="1400" dirty="0"/>
              <a:t> = 0.0f;</a:t>
            </a:r>
          </a:p>
          <a:p>
            <a:r>
              <a:rPr lang="pt-BR" sz="1400" dirty="0"/>
              <a:t>            }</a:t>
            </a:r>
          </a:p>
          <a:p>
            <a:r>
              <a:rPr lang="pt-BR" sz="1400" dirty="0"/>
              <a:t>            </a:t>
            </a:r>
            <a:r>
              <a:rPr lang="pt-BR" sz="1400" dirty="0" err="1"/>
              <a:t>timeRemaining</a:t>
            </a:r>
            <a:r>
              <a:rPr lang="pt-BR" sz="1400" dirty="0"/>
              <a:t> = </a:t>
            </a:r>
            <a:r>
              <a:rPr lang="pt-BR" sz="1400" dirty="0" err="1"/>
              <a:t>MathHelper.Max</a:t>
            </a:r>
            <a:r>
              <a:rPr lang="pt-BR" sz="1400" dirty="0"/>
              <a:t>(0, </a:t>
            </a:r>
            <a:r>
              <a:rPr lang="pt-BR" sz="1400" dirty="0" err="1"/>
              <a:t>timeRemaining</a:t>
            </a:r>
            <a:r>
              <a:rPr lang="pt-BR" sz="1400" dirty="0"/>
              <a:t> - (</a:t>
            </a:r>
            <a:r>
              <a:rPr lang="pt-BR" sz="1400" dirty="0" err="1"/>
              <a:t>float</a:t>
            </a:r>
            <a:r>
              <a:rPr lang="pt-BR" sz="1400" dirty="0"/>
              <a:t>)</a:t>
            </a:r>
            <a:r>
              <a:rPr lang="pt-BR" sz="1400" dirty="0" err="1"/>
              <a:t>gameTime.ElapsedGameTime.TotalSeconds</a:t>
            </a:r>
            <a:r>
              <a:rPr lang="pt-BR" sz="1400" dirty="0"/>
              <a:t>);</a:t>
            </a:r>
          </a:p>
          <a:p>
            <a:r>
              <a:rPr lang="pt-BR" sz="1400" dirty="0"/>
              <a:t>            </a:t>
            </a:r>
            <a:r>
              <a:rPr lang="pt-BR" sz="1400" dirty="0" err="1"/>
              <a:t>this.Window.Title</a:t>
            </a:r>
            <a:r>
              <a:rPr lang="pt-BR" sz="1400" dirty="0"/>
              <a:t> = "Score : " + </a:t>
            </a:r>
            <a:r>
              <a:rPr lang="pt-BR" sz="1400" dirty="0" err="1"/>
              <a:t>playerScore.ToString</a:t>
            </a:r>
            <a:r>
              <a:rPr lang="pt-BR" sz="1400" dirty="0"/>
              <a:t>();</a:t>
            </a:r>
            <a:endParaRPr lang="en-US" sz="1400" dirty="0" smtClean="0"/>
          </a:p>
        </p:txBody>
      </p:sp>
    </p:spTree>
    <p:extLst>
      <p:ext uri="{BB962C8B-B14F-4D97-AF65-F5344CB8AC3E}">
        <p14:creationId xmlns:p14="http://schemas.microsoft.com/office/powerpoint/2010/main" val="349071291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smtClean="0">
                <a:solidFill>
                  <a:srgbClr val="FFFFFF"/>
                </a:solidFill>
                <a:latin typeface="Orator" charset="0"/>
              </a:rPr>
              <a:t>Draw</a:t>
            </a:r>
            <a:endParaRPr lang="en-GB" dirty="0">
              <a:solidFill>
                <a:srgbClr val="FFFFFF"/>
              </a:solidFill>
              <a:latin typeface="Orator" charset="0"/>
            </a:endParaRPr>
          </a:p>
        </p:txBody>
      </p:sp>
      <p:sp>
        <p:nvSpPr>
          <p:cNvPr id="5" name="Retângulo 4"/>
          <p:cNvSpPr/>
          <p:nvPr/>
        </p:nvSpPr>
        <p:spPr>
          <a:xfrm>
            <a:off x="179512" y="2122398"/>
            <a:ext cx="8640960" cy="2246769"/>
          </a:xfrm>
          <a:prstGeom prst="rect">
            <a:avLst/>
          </a:prstGeom>
        </p:spPr>
        <p:txBody>
          <a:bodyPr wrap="square">
            <a:spAutoFit/>
          </a:bodyPr>
          <a:lstStyle/>
          <a:p>
            <a:r>
              <a:rPr lang="pt-BR" sz="1400" dirty="0" smtClean="0"/>
              <a:t>E... Por fim...</a:t>
            </a:r>
          </a:p>
          <a:p>
            <a:r>
              <a:rPr lang="en-US" sz="1400" dirty="0" smtClean="0"/>
              <a:t>Este </a:t>
            </a:r>
            <a:r>
              <a:rPr lang="en-US" sz="1400" dirty="0" err="1" smtClean="0"/>
              <a:t>método</a:t>
            </a:r>
            <a:r>
              <a:rPr lang="en-US" sz="1400" dirty="0" smtClean="0"/>
              <a:t> </a:t>
            </a:r>
            <a:r>
              <a:rPr lang="en-US" sz="1400" dirty="0" err="1" smtClean="0"/>
              <a:t>normalmente</a:t>
            </a:r>
            <a:r>
              <a:rPr lang="en-US" sz="1400" dirty="0" smtClean="0"/>
              <a:t> é </a:t>
            </a:r>
            <a:r>
              <a:rPr lang="en-US" sz="1400" dirty="0" err="1" smtClean="0"/>
              <a:t>chamado</a:t>
            </a:r>
            <a:r>
              <a:rPr lang="en-US" sz="1400" dirty="0" smtClean="0"/>
              <a:t> logo </a:t>
            </a:r>
            <a:r>
              <a:rPr lang="en-US" sz="1400" dirty="0" err="1" smtClean="0"/>
              <a:t>após</a:t>
            </a:r>
            <a:r>
              <a:rPr lang="en-US" sz="1400" dirty="0" smtClean="0"/>
              <a:t> Update(), a </a:t>
            </a:r>
            <a:r>
              <a:rPr lang="en-US" sz="1400" dirty="0" err="1" smtClean="0"/>
              <a:t>menos</a:t>
            </a:r>
            <a:r>
              <a:rPr lang="en-US" sz="1400" dirty="0" smtClean="0"/>
              <a:t> </a:t>
            </a:r>
            <a:r>
              <a:rPr lang="en-US" sz="1400" dirty="0" err="1" smtClean="0"/>
              <a:t>que</a:t>
            </a:r>
            <a:r>
              <a:rPr lang="en-US" sz="1400" dirty="0" smtClean="0"/>
              <a:t> </a:t>
            </a:r>
            <a:r>
              <a:rPr lang="en-US" sz="1400" dirty="0" err="1" smtClean="0"/>
              <a:t>seu</a:t>
            </a:r>
            <a:r>
              <a:rPr lang="en-US" sz="1400" dirty="0" smtClean="0"/>
              <a:t> </a:t>
            </a:r>
            <a:r>
              <a:rPr lang="en-US" sz="1400" dirty="0" err="1" smtClean="0"/>
              <a:t>jogo</a:t>
            </a:r>
            <a:r>
              <a:rPr lang="en-US" sz="1400" dirty="0" smtClean="0"/>
              <a:t> </a:t>
            </a:r>
            <a:r>
              <a:rPr lang="en-US" sz="1400" dirty="0" err="1" smtClean="0"/>
              <a:t>esteja</a:t>
            </a:r>
            <a:r>
              <a:rPr lang="en-US" sz="1400" dirty="0" smtClean="0"/>
              <a:t> </a:t>
            </a:r>
            <a:r>
              <a:rPr lang="en-US" sz="1400" dirty="0" err="1" smtClean="0"/>
              <a:t>pesado</a:t>
            </a:r>
            <a:r>
              <a:rPr lang="en-US" sz="1400" dirty="0" smtClean="0"/>
              <a:t>. É </a:t>
            </a:r>
            <a:r>
              <a:rPr lang="en-US" sz="1400" dirty="0" err="1" smtClean="0"/>
              <a:t>aqui</a:t>
            </a:r>
            <a:r>
              <a:rPr lang="en-US" sz="1400" dirty="0" smtClean="0"/>
              <a:t> </a:t>
            </a:r>
            <a:r>
              <a:rPr lang="en-US" sz="1400" dirty="0" err="1" smtClean="0"/>
              <a:t>que</a:t>
            </a:r>
            <a:r>
              <a:rPr lang="en-US" sz="1400" dirty="0" smtClean="0"/>
              <a:t> </a:t>
            </a:r>
            <a:r>
              <a:rPr lang="en-US" sz="1400" dirty="0" err="1" smtClean="0"/>
              <a:t>vamos</a:t>
            </a:r>
            <a:r>
              <a:rPr lang="en-US" sz="1400" dirty="0" smtClean="0"/>
              <a:t> </a:t>
            </a:r>
            <a:r>
              <a:rPr lang="en-US" sz="1400" dirty="0" err="1" smtClean="0"/>
              <a:t>desenhar</a:t>
            </a:r>
            <a:r>
              <a:rPr lang="en-US" sz="1400" dirty="0" smtClean="0"/>
              <a:t> as </a:t>
            </a:r>
            <a:r>
              <a:rPr lang="en-US" sz="1400" dirty="0" err="1" smtClean="0"/>
              <a:t>coisas</a:t>
            </a:r>
            <a:r>
              <a:rPr lang="en-US" sz="1400" dirty="0" smtClean="0"/>
              <a:t> </a:t>
            </a:r>
            <a:r>
              <a:rPr lang="en-US" sz="1400" dirty="0" err="1" smtClean="0"/>
              <a:t>na</a:t>
            </a:r>
            <a:r>
              <a:rPr lang="en-US" sz="1400" dirty="0" smtClean="0"/>
              <a:t> </a:t>
            </a:r>
            <a:r>
              <a:rPr lang="en-US" sz="1400" dirty="0" err="1" smtClean="0"/>
              <a:t>tela</a:t>
            </a:r>
            <a:r>
              <a:rPr lang="en-US" sz="1400" dirty="0" smtClean="0"/>
              <a:t>.</a:t>
            </a:r>
          </a:p>
          <a:p>
            <a:r>
              <a:rPr lang="en-US" sz="1400" dirty="0" smtClean="0"/>
              <a:t>No </a:t>
            </a:r>
            <a:r>
              <a:rPr lang="en-US" sz="1400" dirty="0" err="1" smtClean="0"/>
              <a:t>código</a:t>
            </a:r>
            <a:r>
              <a:rPr lang="en-US" sz="1400" dirty="0" smtClean="0"/>
              <a:t> </a:t>
            </a:r>
            <a:r>
              <a:rPr lang="en-US" sz="1400" dirty="0" err="1" smtClean="0"/>
              <a:t>padrão</a:t>
            </a:r>
            <a:r>
              <a:rPr lang="en-US" sz="1400" dirty="0" smtClean="0"/>
              <a:t> </a:t>
            </a:r>
            <a:r>
              <a:rPr lang="en-US" sz="1400" dirty="0" err="1" smtClean="0"/>
              <a:t>criado</a:t>
            </a:r>
            <a:r>
              <a:rPr lang="en-US" sz="1400" dirty="0" smtClean="0"/>
              <a:t> </a:t>
            </a:r>
            <a:r>
              <a:rPr lang="en-US" sz="1400" dirty="0" err="1" smtClean="0"/>
              <a:t>quando</a:t>
            </a:r>
            <a:r>
              <a:rPr lang="en-US" sz="1400" dirty="0" smtClean="0"/>
              <a:t> </a:t>
            </a:r>
            <a:r>
              <a:rPr lang="en-US" sz="1400" dirty="0" err="1" smtClean="0"/>
              <a:t>criamos</a:t>
            </a:r>
            <a:r>
              <a:rPr lang="en-US" sz="1400" dirty="0" smtClean="0"/>
              <a:t> </a:t>
            </a:r>
            <a:r>
              <a:rPr lang="en-US" sz="1400" dirty="0" err="1" smtClean="0"/>
              <a:t>nosso</a:t>
            </a:r>
            <a:r>
              <a:rPr lang="en-US" sz="1400" dirty="0" smtClean="0"/>
              <a:t> </a:t>
            </a:r>
            <a:r>
              <a:rPr lang="en-US" sz="1400" dirty="0" err="1" smtClean="0"/>
              <a:t>projeto</a:t>
            </a:r>
            <a:r>
              <a:rPr lang="en-US" sz="1400" dirty="0" smtClean="0"/>
              <a:t>, </a:t>
            </a:r>
            <a:r>
              <a:rPr lang="en-US" sz="1400" dirty="0" err="1" smtClean="0"/>
              <a:t>este</a:t>
            </a:r>
            <a:r>
              <a:rPr lang="en-US" sz="1400" dirty="0" smtClean="0"/>
              <a:t> </a:t>
            </a:r>
            <a:r>
              <a:rPr lang="en-US" sz="1400" dirty="0" err="1" smtClean="0"/>
              <a:t>método</a:t>
            </a:r>
            <a:r>
              <a:rPr lang="en-US" sz="1400" dirty="0" smtClean="0"/>
              <a:t> </a:t>
            </a:r>
            <a:r>
              <a:rPr lang="en-US" sz="1400" dirty="0" err="1" smtClean="0"/>
              <a:t>apenas</a:t>
            </a:r>
            <a:r>
              <a:rPr lang="en-US" sz="1400" dirty="0" smtClean="0"/>
              <a:t> </a:t>
            </a:r>
            <a:r>
              <a:rPr lang="en-US" sz="1400" dirty="0" err="1" smtClean="0"/>
              <a:t>limpa</a:t>
            </a:r>
            <a:r>
              <a:rPr lang="en-US" sz="1400" dirty="0" smtClean="0"/>
              <a:t> o display </a:t>
            </a:r>
            <a:r>
              <a:rPr lang="en-US" sz="1400" dirty="0" err="1" smtClean="0"/>
              <a:t>preenchando</a:t>
            </a:r>
            <a:r>
              <a:rPr lang="en-US" sz="1400" dirty="0" smtClean="0"/>
              <a:t>-o com um </a:t>
            </a:r>
            <a:r>
              <a:rPr lang="en-US" sz="1400" dirty="0" err="1" smtClean="0"/>
              <a:t>azul</a:t>
            </a:r>
            <a:r>
              <a:rPr lang="en-US" sz="1400" dirty="0" smtClean="0"/>
              <a:t> </a:t>
            </a:r>
            <a:r>
              <a:rPr lang="en-US" sz="1400" dirty="0" err="1" smtClean="0"/>
              <a:t>conhecido</a:t>
            </a:r>
            <a:r>
              <a:rPr lang="en-US" sz="1400" dirty="0" smtClean="0"/>
              <a:t> </a:t>
            </a:r>
            <a:r>
              <a:rPr lang="en-US" sz="1400" dirty="0" err="1" smtClean="0"/>
              <a:t>como</a:t>
            </a:r>
            <a:r>
              <a:rPr lang="en-US" sz="1400" dirty="0" smtClean="0"/>
              <a:t> Cornflower Blue. Para </a:t>
            </a:r>
            <a:r>
              <a:rPr lang="en-US" sz="1400" dirty="0" err="1" smtClean="0"/>
              <a:t>nosso</a:t>
            </a:r>
            <a:r>
              <a:rPr lang="en-US" sz="1400" dirty="0" smtClean="0"/>
              <a:t> </a:t>
            </a:r>
            <a:r>
              <a:rPr lang="en-US" sz="1400" dirty="0" err="1" smtClean="0"/>
              <a:t>jogo</a:t>
            </a:r>
            <a:r>
              <a:rPr lang="en-US" sz="1400" dirty="0" smtClean="0"/>
              <a:t> </a:t>
            </a:r>
            <a:r>
              <a:rPr lang="en-US" sz="1400" dirty="0" err="1" smtClean="0"/>
              <a:t>vamos</a:t>
            </a:r>
            <a:r>
              <a:rPr lang="en-US" sz="1400" dirty="0" smtClean="0"/>
              <a:t> </a:t>
            </a:r>
            <a:r>
              <a:rPr lang="en-US" sz="1400" dirty="0" err="1" smtClean="0"/>
              <a:t>substituir</a:t>
            </a:r>
            <a:r>
              <a:rPr lang="en-US" sz="1400" dirty="0" smtClean="0"/>
              <a:t> </a:t>
            </a:r>
            <a:r>
              <a:rPr lang="en-US" sz="1400" dirty="0" err="1" smtClean="0"/>
              <a:t>este</a:t>
            </a:r>
            <a:r>
              <a:rPr lang="en-US" sz="1400" dirty="0" smtClean="0"/>
              <a:t> valor </a:t>
            </a:r>
            <a:r>
              <a:rPr lang="en-US" sz="1400" dirty="0" err="1" smtClean="0"/>
              <a:t>por</a:t>
            </a:r>
            <a:r>
              <a:rPr lang="en-US" sz="1400" dirty="0" smtClean="0"/>
              <a:t> Gray e </a:t>
            </a:r>
            <a:r>
              <a:rPr lang="en-US" sz="1400" dirty="0" err="1" smtClean="0"/>
              <a:t>em</a:t>
            </a:r>
            <a:r>
              <a:rPr lang="en-US" sz="1400" dirty="0" smtClean="0"/>
              <a:t> </a:t>
            </a:r>
            <a:r>
              <a:rPr lang="en-US" sz="1400" dirty="0" err="1" smtClean="0"/>
              <a:t>seguida</a:t>
            </a:r>
            <a:r>
              <a:rPr lang="en-US" sz="1400" dirty="0" smtClean="0"/>
              <a:t> </a:t>
            </a:r>
            <a:r>
              <a:rPr lang="en-US" sz="1400" dirty="0" err="1" smtClean="0"/>
              <a:t>colocar</a:t>
            </a:r>
            <a:r>
              <a:rPr lang="en-US" sz="1400" dirty="0" smtClean="0"/>
              <a:t> o </a:t>
            </a:r>
            <a:r>
              <a:rPr lang="en-US" sz="1400" dirty="0" err="1" smtClean="0"/>
              <a:t>seguinte</a:t>
            </a:r>
            <a:r>
              <a:rPr lang="en-US" sz="1400" dirty="0" smtClean="0"/>
              <a:t> </a:t>
            </a:r>
            <a:r>
              <a:rPr lang="en-US" sz="1400" dirty="0" err="1" smtClean="0"/>
              <a:t>código</a:t>
            </a:r>
            <a:r>
              <a:rPr lang="en-US" sz="1400" dirty="0" smtClean="0"/>
              <a:t> </a:t>
            </a:r>
            <a:r>
              <a:rPr lang="en-US" sz="1400" dirty="0" err="1" smtClean="0"/>
              <a:t>para</a:t>
            </a:r>
            <a:r>
              <a:rPr lang="en-US" sz="1400" dirty="0" smtClean="0"/>
              <a:t> </a:t>
            </a:r>
            <a:r>
              <a:rPr lang="en-US" sz="1400" dirty="0" err="1" smtClean="0"/>
              <a:t>desenhar</a:t>
            </a:r>
            <a:r>
              <a:rPr lang="en-US" sz="1400" dirty="0" smtClean="0"/>
              <a:t> </a:t>
            </a:r>
            <a:r>
              <a:rPr lang="en-US" sz="1400" dirty="0" err="1" smtClean="0"/>
              <a:t>nosso</a:t>
            </a:r>
            <a:r>
              <a:rPr lang="en-US" sz="1400" dirty="0" smtClean="0"/>
              <a:t> </a:t>
            </a:r>
            <a:r>
              <a:rPr lang="en-US" sz="1400" dirty="0" err="1" smtClean="0"/>
              <a:t>quadrado</a:t>
            </a:r>
            <a:r>
              <a:rPr lang="en-US" sz="1400" dirty="0" smtClean="0"/>
              <a:t>:</a:t>
            </a:r>
          </a:p>
          <a:p>
            <a:endParaRPr lang="en-US" sz="1400" dirty="0"/>
          </a:p>
          <a:p>
            <a:r>
              <a:rPr lang="pt-BR" sz="1400" dirty="0"/>
              <a:t> </a:t>
            </a:r>
            <a:r>
              <a:rPr lang="pt-BR" sz="1400" dirty="0" err="1"/>
              <a:t>spriteBatch.Begin</a:t>
            </a:r>
            <a:r>
              <a:rPr lang="pt-BR" sz="1400" dirty="0"/>
              <a:t>();</a:t>
            </a:r>
          </a:p>
          <a:p>
            <a:r>
              <a:rPr lang="pt-BR" sz="1400" dirty="0"/>
              <a:t> </a:t>
            </a:r>
            <a:r>
              <a:rPr lang="pt-BR" sz="1400" dirty="0" err="1" smtClean="0"/>
              <a:t>spriteBatch.Draw</a:t>
            </a:r>
            <a:r>
              <a:rPr lang="pt-BR" sz="1400" dirty="0" smtClean="0"/>
              <a:t>(</a:t>
            </a:r>
            <a:r>
              <a:rPr lang="pt-BR" sz="1400" dirty="0" err="1" smtClean="0"/>
              <a:t>squareTexture</a:t>
            </a:r>
            <a:r>
              <a:rPr lang="pt-BR" sz="1400" dirty="0"/>
              <a:t>, </a:t>
            </a:r>
            <a:r>
              <a:rPr lang="pt-BR" sz="1400" dirty="0" err="1"/>
              <a:t>currentSquare</a:t>
            </a:r>
            <a:r>
              <a:rPr lang="pt-BR" sz="1400" dirty="0"/>
              <a:t>, </a:t>
            </a:r>
            <a:r>
              <a:rPr lang="pt-BR" sz="1400" dirty="0" err="1"/>
              <a:t>colors</a:t>
            </a:r>
            <a:r>
              <a:rPr lang="pt-BR" sz="1400" dirty="0"/>
              <a:t>[</a:t>
            </a:r>
            <a:r>
              <a:rPr lang="pt-BR" sz="1400" dirty="0" err="1"/>
              <a:t>playerScore</a:t>
            </a:r>
            <a:r>
              <a:rPr lang="pt-BR" sz="1400" dirty="0"/>
              <a:t> % 3]);</a:t>
            </a:r>
          </a:p>
          <a:p>
            <a:r>
              <a:rPr lang="pt-BR" sz="1400" dirty="0"/>
              <a:t> </a:t>
            </a:r>
            <a:r>
              <a:rPr lang="pt-BR" sz="1400" dirty="0" err="1" smtClean="0"/>
              <a:t>spriteBatch.End</a:t>
            </a:r>
            <a:r>
              <a:rPr lang="pt-BR" sz="1400" dirty="0"/>
              <a:t>();</a:t>
            </a:r>
            <a:endParaRPr lang="en-US" sz="1400" dirty="0" smtClean="0"/>
          </a:p>
        </p:txBody>
      </p:sp>
    </p:spTree>
    <p:extLst>
      <p:ext uri="{BB962C8B-B14F-4D97-AF65-F5344CB8AC3E}">
        <p14:creationId xmlns:p14="http://schemas.microsoft.com/office/powerpoint/2010/main" val="298962543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Exercício</a:t>
            </a:r>
            <a:endParaRPr lang="en-GB" dirty="0">
              <a:solidFill>
                <a:srgbClr val="FFFFFF"/>
              </a:solidFill>
              <a:latin typeface="Orator" charset="0"/>
            </a:endParaRPr>
          </a:p>
        </p:txBody>
      </p:sp>
      <p:sp>
        <p:nvSpPr>
          <p:cNvPr id="5" name="Retângulo 4"/>
          <p:cNvSpPr/>
          <p:nvPr/>
        </p:nvSpPr>
        <p:spPr>
          <a:xfrm>
            <a:off x="1115616" y="3522178"/>
            <a:ext cx="6984776" cy="307777"/>
          </a:xfrm>
          <a:prstGeom prst="rect">
            <a:avLst/>
          </a:prstGeom>
        </p:spPr>
        <p:txBody>
          <a:bodyPr wrap="square">
            <a:spAutoFit/>
          </a:bodyPr>
          <a:lstStyle/>
          <a:p>
            <a:r>
              <a:rPr lang="en-US" sz="1400" dirty="0" err="1" smtClean="0">
                <a:latin typeface="Verdana" pitchFamily="34" charset="0"/>
                <a:ea typeface="Verdana" pitchFamily="34" charset="0"/>
                <a:cs typeface="Verdana" pitchFamily="34" charset="0"/>
              </a:rPr>
              <a:t>Crie</a:t>
            </a:r>
            <a:r>
              <a:rPr lang="en-US" sz="1400" dirty="0" smtClean="0">
                <a:latin typeface="Verdana" pitchFamily="34" charset="0"/>
                <a:ea typeface="Verdana" pitchFamily="34" charset="0"/>
                <a:cs typeface="Verdana" pitchFamily="34" charset="0"/>
              </a:rPr>
              <a:t> um </a:t>
            </a:r>
            <a:r>
              <a:rPr lang="en-US" sz="1400" dirty="0" err="1" smtClean="0">
                <a:latin typeface="Verdana" pitchFamily="34" charset="0"/>
                <a:ea typeface="Verdana" pitchFamily="34" charset="0"/>
                <a:cs typeface="Verdana" pitchFamily="34" charset="0"/>
              </a:rPr>
              <a:t>nível</a:t>
            </a:r>
            <a:r>
              <a:rPr lang="en-US" sz="1400" dirty="0" smtClean="0">
                <a:latin typeface="Verdana" pitchFamily="34" charset="0"/>
                <a:ea typeface="Verdana" pitchFamily="34" charset="0"/>
                <a:cs typeface="Verdana" pitchFamily="34" charset="0"/>
              </a:rPr>
              <a:t> </a:t>
            </a:r>
            <a:r>
              <a:rPr lang="en-US" sz="1400" dirty="0" err="1" smtClean="0">
                <a:latin typeface="Verdana" pitchFamily="34" charset="0"/>
                <a:ea typeface="Verdana" pitchFamily="34" charset="0"/>
                <a:cs typeface="Verdana" pitchFamily="34" charset="0"/>
              </a:rPr>
              <a:t>crescente</a:t>
            </a:r>
            <a:r>
              <a:rPr lang="en-US" sz="1400" dirty="0" smtClean="0">
                <a:latin typeface="Verdana" pitchFamily="34" charset="0"/>
                <a:ea typeface="Verdana" pitchFamily="34" charset="0"/>
                <a:cs typeface="Verdana" pitchFamily="34" charset="0"/>
              </a:rPr>
              <a:t> de </a:t>
            </a:r>
            <a:r>
              <a:rPr lang="en-US" sz="1400" dirty="0" err="1" smtClean="0">
                <a:latin typeface="Verdana" pitchFamily="34" charset="0"/>
                <a:ea typeface="Verdana" pitchFamily="34" charset="0"/>
                <a:cs typeface="Verdana" pitchFamily="34" charset="0"/>
              </a:rPr>
              <a:t>dificuldade</a:t>
            </a:r>
            <a:r>
              <a:rPr lang="en-US" sz="1400" dirty="0" smtClean="0">
                <a:latin typeface="Verdana" pitchFamily="34" charset="0"/>
                <a:ea typeface="Verdana" pitchFamily="34" charset="0"/>
                <a:cs typeface="Verdana" pitchFamily="34" charset="0"/>
              </a:rPr>
              <a:t> </a:t>
            </a:r>
            <a:r>
              <a:rPr lang="en-US" sz="1400" dirty="0" err="1" smtClean="0">
                <a:latin typeface="Verdana" pitchFamily="34" charset="0"/>
                <a:ea typeface="Verdana" pitchFamily="34" charset="0"/>
                <a:cs typeface="Verdana" pitchFamily="34" charset="0"/>
              </a:rPr>
              <a:t>para</a:t>
            </a:r>
            <a:r>
              <a:rPr lang="en-US" sz="1400" dirty="0" smtClean="0">
                <a:latin typeface="Verdana" pitchFamily="34" charset="0"/>
                <a:ea typeface="Verdana" pitchFamily="34" charset="0"/>
                <a:cs typeface="Verdana" pitchFamily="34" charset="0"/>
              </a:rPr>
              <a:t> o </a:t>
            </a:r>
            <a:r>
              <a:rPr lang="en-US" sz="1400" dirty="0" err="1" smtClean="0">
                <a:latin typeface="Verdana" pitchFamily="34" charset="0"/>
                <a:ea typeface="Verdana" pitchFamily="34" charset="0"/>
                <a:cs typeface="Verdana" pitchFamily="34" charset="0"/>
              </a:rPr>
              <a:t>jogo</a:t>
            </a:r>
            <a:r>
              <a:rPr lang="en-US" sz="1400" dirty="0" smtClean="0">
                <a:latin typeface="Verdana" pitchFamily="34" charset="0"/>
                <a:ea typeface="Verdana" pitchFamily="34" charset="0"/>
                <a:cs typeface="Verdana" pitchFamily="34" charset="0"/>
              </a:rPr>
              <a:t> “</a:t>
            </a:r>
            <a:r>
              <a:rPr lang="en-US" sz="1400" dirty="0" err="1" smtClean="0">
                <a:latin typeface="Verdana" pitchFamily="34" charset="0"/>
                <a:ea typeface="Verdana" pitchFamily="34" charset="0"/>
                <a:cs typeface="Verdana" pitchFamily="34" charset="0"/>
              </a:rPr>
              <a:t>Pegue</a:t>
            </a:r>
            <a:r>
              <a:rPr lang="en-US" sz="1400" dirty="0" smtClean="0">
                <a:latin typeface="Verdana" pitchFamily="34" charset="0"/>
                <a:ea typeface="Verdana" pitchFamily="34" charset="0"/>
                <a:cs typeface="Verdana" pitchFamily="34" charset="0"/>
              </a:rPr>
              <a:t> o </a:t>
            </a:r>
            <a:r>
              <a:rPr lang="en-US" sz="1400" dirty="0" err="1" smtClean="0">
                <a:latin typeface="Verdana" pitchFamily="34" charset="0"/>
                <a:ea typeface="Verdana" pitchFamily="34" charset="0"/>
                <a:cs typeface="Verdana" pitchFamily="34" charset="0"/>
              </a:rPr>
              <a:t>quadrado</a:t>
            </a:r>
            <a:r>
              <a:rPr lang="en-US" sz="1400" dirty="0" smtClean="0">
                <a:latin typeface="Verdana" pitchFamily="34" charset="0"/>
                <a:ea typeface="Verdana" pitchFamily="34" charset="0"/>
                <a:cs typeface="Verdana" pitchFamily="34" charset="0"/>
              </a:rPr>
              <a:t>”. </a:t>
            </a:r>
          </a:p>
        </p:txBody>
      </p:sp>
    </p:spTree>
    <p:extLst>
      <p:ext uri="{BB962C8B-B14F-4D97-AF65-F5344CB8AC3E}">
        <p14:creationId xmlns:p14="http://schemas.microsoft.com/office/powerpoint/2010/main" val="323213398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smtClean="0">
                <a:solidFill>
                  <a:srgbClr val="FFFFFF"/>
                </a:solidFill>
                <a:latin typeface="Orator" charset="0"/>
              </a:rPr>
              <a:t>Pong (</a:t>
            </a:r>
            <a:r>
              <a:rPr lang="en-US" dirty="0" smtClean="0">
                <a:solidFill>
                  <a:srgbClr val="FFFFFF"/>
                </a:solidFill>
                <a:latin typeface="Orator" charset="0"/>
              </a:rPr>
              <a:t>Agile Method)</a:t>
            </a:r>
            <a:endParaRPr lang="en-GB" dirty="0">
              <a:solidFill>
                <a:srgbClr val="FFFFFF"/>
              </a:solidFill>
              <a:latin typeface="Orator" charset="0"/>
            </a:endParaRPr>
          </a:p>
        </p:txBody>
      </p:sp>
      <p:graphicFrame>
        <p:nvGraphicFramePr>
          <p:cNvPr id="3" name="Diagrama 2"/>
          <p:cNvGraphicFramePr/>
          <p:nvPr>
            <p:extLst>
              <p:ext uri="{D42A27DB-BD31-4B8C-83A1-F6EECF244321}">
                <p14:modId xmlns:p14="http://schemas.microsoft.com/office/powerpoint/2010/main" val="3361652073"/>
              </p:ext>
            </p:extLst>
          </p:nvPr>
        </p:nvGraphicFramePr>
        <p:xfrm>
          <a:off x="1475656" y="227582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ítulo 4"/>
          <p:cNvSpPr>
            <a:spLocks noGrp="1"/>
          </p:cNvSpPr>
          <p:nvPr>
            <p:ph type="title"/>
          </p:nvPr>
        </p:nvSpPr>
        <p:spPr>
          <a:xfrm>
            <a:off x="467544" y="1421904"/>
            <a:ext cx="8229600" cy="1143000"/>
          </a:xfrm>
        </p:spPr>
        <p:txBody>
          <a:bodyPr/>
          <a:lstStyle/>
          <a:p>
            <a:r>
              <a:rPr lang="en-US" dirty="0" smtClean="0"/>
              <a:t>PONG</a:t>
            </a:r>
            <a:endParaRPr lang="pt-BR" dirty="0"/>
          </a:p>
        </p:txBody>
      </p:sp>
      <p:pic>
        <p:nvPicPr>
          <p:cNvPr id="1026" name="Picture 2" descr="http://kleberandrade.files.wordpress.com/2010/02/pong.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34505" y="2420888"/>
            <a:ext cx="5057775" cy="3924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356682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smtClean="0">
                <a:solidFill>
                  <a:srgbClr val="FFFFFF"/>
                </a:solidFill>
                <a:latin typeface="Orator" charset="0"/>
              </a:rPr>
              <a:t>Pong</a:t>
            </a:r>
            <a:endParaRPr lang="en-GB" dirty="0">
              <a:solidFill>
                <a:srgbClr val="FFFFFF"/>
              </a:solidFill>
              <a:latin typeface="Orator" charset="0"/>
            </a:endParaRPr>
          </a:p>
        </p:txBody>
      </p:sp>
      <p:graphicFrame>
        <p:nvGraphicFramePr>
          <p:cNvPr id="3" name="Diagrama 2"/>
          <p:cNvGraphicFramePr/>
          <p:nvPr>
            <p:extLst>
              <p:ext uri="{D42A27DB-BD31-4B8C-83A1-F6EECF244321}">
                <p14:modId xmlns:p14="http://schemas.microsoft.com/office/powerpoint/2010/main" val="2594981152"/>
              </p:ext>
            </p:extLst>
          </p:nvPr>
        </p:nvGraphicFramePr>
        <p:xfrm>
          <a:off x="1475656" y="227582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ítulo 4"/>
          <p:cNvSpPr>
            <a:spLocks noGrp="1"/>
          </p:cNvSpPr>
          <p:nvPr>
            <p:ph type="title"/>
          </p:nvPr>
        </p:nvSpPr>
        <p:spPr>
          <a:xfrm>
            <a:off x="467544" y="2048485"/>
            <a:ext cx="8229600" cy="1143000"/>
          </a:xfrm>
        </p:spPr>
        <p:txBody>
          <a:bodyPr/>
          <a:lstStyle/>
          <a:p>
            <a:r>
              <a:rPr lang="en-US" dirty="0" smtClean="0"/>
              <a:t>Game Concept</a:t>
            </a:r>
            <a:endParaRPr lang="pt-BR" dirty="0"/>
          </a:p>
        </p:txBody>
      </p:sp>
      <p:sp>
        <p:nvSpPr>
          <p:cNvPr id="2" name="Retângulo 1"/>
          <p:cNvSpPr/>
          <p:nvPr/>
        </p:nvSpPr>
        <p:spPr>
          <a:xfrm>
            <a:off x="323850" y="2831445"/>
            <a:ext cx="8496622" cy="3477875"/>
          </a:xfrm>
          <a:prstGeom prst="rect">
            <a:avLst/>
          </a:prstGeom>
        </p:spPr>
        <p:txBody>
          <a:bodyPr wrap="square">
            <a:spAutoFit/>
          </a:bodyPr>
          <a:lstStyle/>
          <a:p>
            <a:r>
              <a:rPr lang="en-US" sz="2000" dirty="0" err="1" smtClean="0"/>
              <a:t>Nosso</a:t>
            </a:r>
            <a:r>
              <a:rPr lang="en-US" sz="2000" dirty="0" smtClean="0"/>
              <a:t> </a:t>
            </a:r>
            <a:r>
              <a:rPr lang="en-US" sz="2000" dirty="0" err="1" smtClean="0"/>
              <a:t>jogo</a:t>
            </a:r>
            <a:r>
              <a:rPr lang="en-US" sz="2000" dirty="0" smtClean="0"/>
              <a:t> </a:t>
            </a:r>
            <a:r>
              <a:rPr lang="en-US" sz="2000" dirty="0" err="1" smtClean="0"/>
              <a:t>será</a:t>
            </a:r>
            <a:r>
              <a:rPr lang="en-US" sz="2000" dirty="0" smtClean="0"/>
              <a:t> um </a:t>
            </a:r>
            <a:r>
              <a:rPr lang="en-US" sz="2000" dirty="0" err="1" smtClean="0"/>
              <a:t>cópia</a:t>
            </a:r>
            <a:r>
              <a:rPr lang="en-US" sz="2000" dirty="0" smtClean="0"/>
              <a:t> de Pong </a:t>
            </a:r>
            <a:r>
              <a:rPr lang="en-US" sz="2000" dirty="0" err="1" smtClean="0"/>
              <a:t>para</a:t>
            </a:r>
            <a:r>
              <a:rPr lang="en-US" sz="2000" dirty="0" smtClean="0"/>
              <a:t> um </a:t>
            </a:r>
            <a:r>
              <a:rPr lang="en-US" sz="2000" dirty="0" err="1" smtClean="0"/>
              <a:t>ou</a:t>
            </a:r>
            <a:r>
              <a:rPr lang="en-US" sz="2000" dirty="0" smtClean="0"/>
              <a:t> </a:t>
            </a:r>
            <a:r>
              <a:rPr lang="en-US" sz="2000" dirty="0" err="1" smtClean="0"/>
              <a:t>dois</a:t>
            </a:r>
            <a:r>
              <a:rPr lang="en-US" sz="2000" dirty="0" smtClean="0"/>
              <a:t> </a:t>
            </a:r>
            <a:r>
              <a:rPr lang="en-US" sz="2000" dirty="0" err="1" smtClean="0"/>
              <a:t>jogadores</a:t>
            </a:r>
            <a:r>
              <a:rPr lang="en-US" sz="2000" dirty="0" smtClean="0"/>
              <a:t>. No </a:t>
            </a:r>
            <a:r>
              <a:rPr lang="en-US" sz="2000" dirty="0" err="1" smtClean="0"/>
              <a:t>modo</a:t>
            </a:r>
            <a:r>
              <a:rPr lang="en-US" sz="2000" dirty="0" smtClean="0"/>
              <a:t> </a:t>
            </a:r>
            <a:r>
              <a:rPr lang="en-US" sz="2000" dirty="0" err="1" smtClean="0"/>
              <a:t>para</a:t>
            </a:r>
            <a:r>
              <a:rPr lang="en-US" sz="2000" dirty="0" smtClean="0"/>
              <a:t> um </a:t>
            </a:r>
            <a:r>
              <a:rPr lang="en-US" sz="2000" dirty="0" err="1" smtClean="0"/>
              <a:t>jagador</a:t>
            </a:r>
            <a:r>
              <a:rPr lang="en-US" sz="2000" dirty="0" smtClean="0"/>
              <a:t>, </a:t>
            </a:r>
            <a:r>
              <a:rPr lang="en-US" sz="2000" dirty="0" err="1" smtClean="0"/>
              <a:t>uma</a:t>
            </a:r>
            <a:r>
              <a:rPr lang="en-US" sz="2000" dirty="0" smtClean="0"/>
              <a:t> IA </a:t>
            </a:r>
            <a:r>
              <a:rPr lang="en-US" sz="2000" dirty="0" err="1" smtClean="0"/>
              <a:t>controlará</a:t>
            </a:r>
            <a:r>
              <a:rPr lang="en-US" sz="2000" dirty="0" smtClean="0"/>
              <a:t> a </a:t>
            </a:r>
            <a:r>
              <a:rPr lang="en-US" sz="2000" dirty="0" err="1" smtClean="0"/>
              <a:t>barra</a:t>
            </a:r>
            <a:r>
              <a:rPr lang="en-US" sz="2000" dirty="0" smtClean="0"/>
              <a:t> </a:t>
            </a:r>
            <a:r>
              <a:rPr lang="en-US" sz="2000" dirty="0" err="1" smtClean="0"/>
              <a:t>adversária</a:t>
            </a:r>
            <a:r>
              <a:rPr lang="en-US" sz="2000" dirty="0" smtClean="0"/>
              <a:t>. No </a:t>
            </a:r>
            <a:r>
              <a:rPr lang="en-US" sz="2000" dirty="0" err="1" smtClean="0"/>
              <a:t>modo</a:t>
            </a:r>
            <a:r>
              <a:rPr lang="en-US" sz="2000" dirty="0" smtClean="0"/>
              <a:t> </a:t>
            </a:r>
            <a:r>
              <a:rPr lang="en-US" sz="2000" dirty="0" err="1" smtClean="0"/>
              <a:t>multijogador</a:t>
            </a:r>
            <a:r>
              <a:rPr lang="en-US" sz="2000" dirty="0" smtClean="0"/>
              <a:t> </a:t>
            </a:r>
            <a:r>
              <a:rPr lang="en-US" sz="2000" dirty="0" err="1" smtClean="0"/>
              <a:t>cada</a:t>
            </a:r>
            <a:r>
              <a:rPr lang="en-US" sz="2000" dirty="0" smtClean="0"/>
              <a:t> </a:t>
            </a:r>
            <a:r>
              <a:rPr lang="en-US" sz="2000" dirty="0" err="1" smtClean="0"/>
              <a:t>jogador</a:t>
            </a:r>
            <a:r>
              <a:rPr lang="en-US" sz="2000" dirty="0" smtClean="0"/>
              <a:t> </a:t>
            </a:r>
            <a:r>
              <a:rPr lang="en-US" sz="2000" dirty="0" err="1" smtClean="0"/>
              <a:t>controlará</a:t>
            </a:r>
            <a:r>
              <a:rPr lang="en-US" sz="2000" dirty="0" smtClean="0"/>
              <a:t> </a:t>
            </a:r>
            <a:r>
              <a:rPr lang="en-US" sz="2000" dirty="0" err="1" smtClean="0"/>
              <a:t>sua</a:t>
            </a:r>
            <a:r>
              <a:rPr lang="en-US" sz="2000" dirty="0" smtClean="0"/>
              <a:t> </a:t>
            </a:r>
            <a:r>
              <a:rPr lang="en-US" sz="2000" dirty="0" err="1" smtClean="0"/>
              <a:t>própria</a:t>
            </a:r>
            <a:r>
              <a:rPr lang="en-US" sz="2000" dirty="0" smtClean="0"/>
              <a:t> </a:t>
            </a:r>
            <a:r>
              <a:rPr lang="en-US" sz="2000" dirty="0" err="1" smtClean="0"/>
              <a:t>barra</a:t>
            </a:r>
            <a:r>
              <a:rPr lang="en-US" sz="2000" dirty="0" smtClean="0"/>
              <a:t> </a:t>
            </a:r>
            <a:r>
              <a:rPr lang="en-US" sz="2000" dirty="0" err="1" smtClean="0"/>
              <a:t>usando</a:t>
            </a:r>
            <a:r>
              <a:rPr lang="en-US" sz="2000" dirty="0" smtClean="0"/>
              <a:t> </a:t>
            </a:r>
            <a:r>
              <a:rPr lang="en-US" sz="2000" dirty="0" err="1" smtClean="0"/>
              <a:t>teclas</a:t>
            </a:r>
            <a:r>
              <a:rPr lang="en-US" sz="2000" dirty="0" smtClean="0"/>
              <a:t> </a:t>
            </a:r>
            <a:r>
              <a:rPr lang="en-US" sz="2000" dirty="0" err="1" smtClean="0"/>
              <a:t>diferentes</a:t>
            </a:r>
            <a:r>
              <a:rPr lang="en-US" sz="2000" dirty="0" smtClean="0"/>
              <a:t>.</a:t>
            </a:r>
          </a:p>
          <a:p>
            <a:r>
              <a:rPr lang="en-US" sz="2000" dirty="0" smtClean="0"/>
              <a:t>O </a:t>
            </a:r>
            <a:r>
              <a:rPr lang="en-US" sz="2000" dirty="0" err="1" smtClean="0"/>
              <a:t>jogo</a:t>
            </a:r>
            <a:r>
              <a:rPr lang="en-US" sz="2000" dirty="0" smtClean="0"/>
              <a:t> </a:t>
            </a:r>
            <a:r>
              <a:rPr lang="en-US" sz="2000" dirty="0" err="1" smtClean="0"/>
              <a:t>possui</a:t>
            </a:r>
            <a:r>
              <a:rPr lang="en-US" sz="2000" dirty="0" smtClean="0"/>
              <a:t> </a:t>
            </a:r>
            <a:r>
              <a:rPr lang="en-US" sz="2000" dirty="0" err="1" smtClean="0"/>
              <a:t>poucos</a:t>
            </a:r>
            <a:r>
              <a:rPr lang="en-US" sz="2000" dirty="0" smtClean="0"/>
              <a:t> </a:t>
            </a:r>
            <a:r>
              <a:rPr lang="en-US" sz="2000" dirty="0" err="1" smtClean="0"/>
              <a:t>gráficos</a:t>
            </a:r>
            <a:r>
              <a:rPr lang="en-US" sz="2000" dirty="0" smtClean="0"/>
              <a:t> 2D e </a:t>
            </a:r>
            <a:r>
              <a:rPr lang="en-US" sz="2000" dirty="0" err="1" smtClean="0"/>
              <a:t>alguns</a:t>
            </a:r>
            <a:r>
              <a:rPr lang="en-US" sz="2000" dirty="0" smtClean="0"/>
              <a:t> </a:t>
            </a:r>
            <a:r>
              <a:rPr lang="en-US" sz="2000" dirty="0" err="1" smtClean="0"/>
              <a:t>poucos</a:t>
            </a:r>
            <a:r>
              <a:rPr lang="en-US" sz="2000" dirty="0" smtClean="0"/>
              <a:t> sons </a:t>
            </a:r>
            <a:r>
              <a:rPr lang="en-US" sz="2000" dirty="0" err="1" smtClean="0"/>
              <a:t>para</a:t>
            </a:r>
            <a:r>
              <a:rPr lang="en-US" sz="2000" dirty="0" smtClean="0"/>
              <a:t> a bola </a:t>
            </a:r>
            <a:r>
              <a:rPr lang="en-US" sz="2000" dirty="0" err="1" smtClean="0"/>
              <a:t>batendo</a:t>
            </a:r>
            <a:r>
              <a:rPr lang="en-US" sz="2000" dirty="0" smtClean="0"/>
              <a:t> </a:t>
            </a:r>
            <a:r>
              <a:rPr lang="en-US" sz="2000" dirty="0" err="1" smtClean="0"/>
              <a:t>em</a:t>
            </a:r>
            <a:r>
              <a:rPr lang="en-US" sz="2000" dirty="0" smtClean="0"/>
              <a:t> </a:t>
            </a:r>
            <a:r>
              <a:rPr lang="en-US" sz="2000" dirty="0" err="1" smtClean="0"/>
              <a:t>uma</a:t>
            </a:r>
            <a:r>
              <a:rPr lang="en-US" sz="2000" dirty="0" smtClean="0"/>
              <a:t> das </a:t>
            </a:r>
            <a:r>
              <a:rPr lang="en-US" sz="2000" dirty="0" err="1" smtClean="0"/>
              <a:t>barrar</a:t>
            </a:r>
            <a:r>
              <a:rPr lang="en-US" sz="2000" dirty="0" smtClean="0"/>
              <a:t> e </a:t>
            </a:r>
            <a:r>
              <a:rPr lang="en-US" sz="2000" dirty="0" err="1" smtClean="0"/>
              <a:t>para</a:t>
            </a:r>
            <a:r>
              <a:rPr lang="en-US" sz="2000" dirty="0" smtClean="0"/>
              <a:t> </a:t>
            </a:r>
            <a:r>
              <a:rPr lang="en-US" sz="2000" dirty="0" err="1" smtClean="0"/>
              <a:t>ponto</a:t>
            </a:r>
            <a:r>
              <a:rPr lang="en-US" sz="2000" dirty="0" smtClean="0"/>
              <a:t> </a:t>
            </a:r>
            <a:r>
              <a:rPr lang="en-US" sz="2000" dirty="0" err="1" smtClean="0"/>
              <a:t>marcado</a:t>
            </a:r>
            <a:r>
              <a:rPr lang="en-US" sz="2000" dirty="0" smtClean="0"/>
              <a:t>.</a:t>
            </a:r>
            <a:endParaRPr lang="en-US" sz="2000" dirty="0"/>
          </a:p>
          <a:p>
            <a:r>
              <a:rPr lang="en-US" sz="2000" dirty="0" smtClean="0"/>
              <a:t> Um </a:t>
            </a:r>
            <a:r>
              <a:rPr lang="en-US" sz="2000" dirty="0"/>
              <a:t>Menu</a:t>
            </a:r>
            <a:r>
              <a:rPr lang="en-US" sz="2000" dirty="0" smtClean="0"/>
              <a:t> </a:t>
            </a:r>
            <a:r>
              <a:rPr lang="en-US" sz="2000" dirty="0" err="1"/>
              <a:t>possui</a:t>
            </a:r>
            <a:r>
              <a:rPr lang="en-US" sz="2000" dirty="0"/>
              <a:t> </a:t>
            </a:r>
            <a:r>
              <a:rPr lang="en-US" sz="2000" dirty="0" err="1"/>
              <a:t>uma</a:t>
            </a:r>
            <a:r>
              <a:rPr lang="en-US" sz="2000" dirty="0"/>
              <a:t> </a:t>
            </a:r>
            <a:r>
              <a:rPr lang="en-US" sz="2000" dirty="0" err="1"/>
              <a:t>textura</a:t>
            </a:r>
            <a:r>
              <a:rPr lang="en-US" sz="2000" dirty="0"/>
              <a:t> simples </a:t>
            </a:r>
            <a:r>
              <a:rPr lang="en-US" sz="2000" dirty="0" err="1"/>
              <a:t>sendo</a:t>
            </a:r>
            <a:r>
              <a:rPr lang="en-US" sz="2000" dirty="0"/>
              <a:t> o </a:t>
            </a:r>
            <a:r>
              <a:rPr lang="en-US" sz="2000" dirty="0" err="1"/>
              <a:t>fundo</a:t>
            </a:r>
            <a:r>
              <a:rPr lang="en-US" sz="2000" dirty="0"/>
              <a:t> </a:t>
            </a:r>
            <a:r>
              <a:rPr lang="en-US" sz="2000" dirty="0" err="1"/>
              <a:t>todo</a:t>
            </a:r>
            <a:r>
              <a:rPr lang="en-US" sz="2000" dirty="0"/>
              <a:t> </a:t>
            </a:r>
            <a:r>
              <a:rPr lang="en-US" sz="2000" dirty="0" err="1"/>
              <a:t>preto</a:t>
            </a:r>
            <a:r>
              <a:rPr lang="en-US" sz="2000" dirty="0"/>
              <a:t> </a:t>
            </a:r>
            <a:r>
              <a:rPr lang="en-US" sz="2000" dirty="0" smtClean="0"/>
              <a:t>e </a:t>
            </a:r>
            <a:r>
              <a:rPr lang="en-US" sz="2000" dirty="0" err="1" smtClean="0"/>
              <a:t>oferece</a:t>
            </a:r>
            <a:r>
              <a:rPr lang="en-US" sz="2000" dirty="0" smtClean="0"/>
              <a:t> as </a:t>
            </a:r>
            <a:r>
              <a:rPr lang="en-US" sz="2000" dirty="0" err="1" smtClean="0"/>
              <a:t>seguintes</a:t>
            </a:r>
            <a:r>
              <a:rPr lang="en-US" sz="2000" dirty="0" smtClean="0"/>
              <a:t> </a:t>
            </a:r>
            <a:r>
              <a:rPr lang="en-US" sz="2000" dirty="0" err="1" smtClean="0"/>
              <a:t>opções</a:t>
            </a:r>
            <a:r>
              <a:rPr lang="en-US" sz="2000" dirty="0" smtClean="0"/>
              <a:t>:</a:t>
            </a:r>
          </a:p>
          <a:p>
            <a:endParaRPr lang="en-US" sz="2000" dirty="0"/>
          </a:p>
          <a:p>
            <a:pPr marL="342900" indent="-342900">
              <a:buFont typeface="Arial" pitchFamily="34" charset="0"/>
              <a:buChar char="•"/>
            </a:pPr>
            <a:r>
              <a:rPr lang="en-US" sz="2000" dirty="0" err="1" smtClean="0"/>
              <a:t>Singleplayer</a:t>
            </a:r>
            <a:endParaRPr lang="en-US" sz="2000" dirty="0"/>
          </a:p>
          <a:p>
            <a:pPr marL="342900" indent="-342900">
              <a:buFont typeface="Arial" pitchFamily="34" charset="0"/>
              <a:buChar char="•"/>
            </a:pPr>
            <a:r>
              <a:rPr lang="en-US" sz="2000" dirty="0" smtClean="0"/>
              <a:t>Multiplayer</a:t>
            </a:r>
            <a:endParaRPr lang="en-US" sz="2000" dirty="0"/>
          </a:p>
          <a:p>
            <a:pPr marL="342900" indent="-342900">
              <a:buFont typeface="Arial" pitchFamily="34" charset="0"/>
              <a:buChar char="•"/>
            </a:pPr>
            <a:r>
              <a:rPr lang="en-US" sz="2000" dirty="0" err="1" smtClean="0"/>
              <a:t>Saída</a:t>
            </a:r>
            <a:endParaRPr lang="en-US" sz="2000" dirty="0"/>
          </a:p>
        </p:txBody>
      </p:sp>
    </p:spTree>
    <p:extLst>
      <p:ext uri="{BB962C8B-B14F-4D97-AF65-F5344CB8AC3E}">
        <p14:creationId xmlns:p14="http://schemas.microsoft.com/office/powerpoint/2010/main" val="23086320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ta para cima e para baixo 9"/>
          <p:cNvSpPr/>
          <p:nvPr/>
        </p:nvSpPr>
        <p:spPr>
          <a:xfrm>
            <a:off x="8532440" y="3645024"/>
            <a:ext cx="72008" cy="129614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cima e para baixo 6"/>
          <p:cNvSpPr/>
          <p:nvPr/>
        </p:nvSpPr>
        <p:spPr>
          <a:xfrm>
            <a:off x="399332" y="3861048"/>
            <a:ext cx="72008" cy="129614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smtClean="0">
                <a:solidFill>
                  <a:srgbClr val="FFFFFF"/>
                </a:solidFill>
                <a:latin typeface="Orator" charset="0"/>
              </a:rPr>
              <a:t>Pong</a:t>
            </a:r>
            <a:endParaRPr lang="en-GB" dirty="0">
              <a:solidFill>
                <a:srgbClr val="FFFFFF"/>
              </a:solidFill>
              <a:latin typeface="Orator" charset="0"/>
            </a:endParaRPr>
          </a:p>
        </p:txBody>
      </p:sp>
      <p:sp>
        <p:nvSpPr>
          <p:cNvPr id="5" name="Título 4"/>
          <p:cNvSpPr>
            <a:spLocks noGrp="1"/>
          </p:cNvSpPr>
          <p:nvPr>
            <p:ph type="title"/>
          </p:nvPr>
        </p:nvSpPr>
        <p:spPr>
          <a:xfrm>
            <a:off x="467544" y="1700808"/>
            <a:ext cx="8229600" cy="1143000"/>
          </a:xfrm>
        </p:spPr>
        <p:txBody>
          <a:bodyPr/>
          <a:lstStyle/>
          <a:p>
            <a:r>
              <a:rPr lang="en-US" dirty="0" smtClean="0"/>
              <a:t>Features e Gameplay</a:t>
            </a:r>
            <a:endParaRPr lang="pt-BR" dirty="0"/>
          </a:p>
        </p:txBody>
      </p:sp>
      <p:sp>
        <p:nvSpPr>
          <p:cNvPr id="4" name="AutoShape 2" descr="mk:@MSITStore:C:\Users\Yves\Wrox%20Professional%20XNA%20Game%20Programming%20For%20Xbox%20360%20and%20Windows.chm::/final/images/fig52_01_0.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 name="Menos 5"/>
          <p:cNvSpPr/>
          <p:nvPr/>
        </p:nvSpPr>
        <p:spPr>
          <a:xfrm>
            <a:off x="368300" y="2924944"/>
            <a:ext cx="171252" cy="316835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Menos 7"/>
          <p:cNvSpPr/>
          <p:nvPr/>
        </p:nvSpPr>
        <p:spPr>
          <a:xfrm>
            <a:off x="8460432" y="2708920"/>
            <a:ext cx="171252" cy="316835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p:cNvSpPr txBox="1"/>
          <p:nvPr/>
        </p:nvSpPr>
        <p:spPr>
          <a:xfrm>
            <a:off x="827584" y="4293096"/>
            <a:ext cx="1872208" cy="461665"/>
          </a:xfrm>
          <a:prstGeom prst="rect">
            <a:avLst/>
          </a:prstGeom>
          <a:noFill/>
        </p:spPr>
        <p:txBody>
          <a:bodyPr wrap="square" rtlCol="0">
            <a:spAutoFit/>
          </a:bodyPr>
          <a:lstStyle/>
          <a:p>
            <a:r>
              <a:rPr lang="en-US" dirty="0" err="1" smtClean="0"/>
              <a:t>Jogador</a:t>
            </a:r>
            <a:r>
              <a:rPr lang="en-US" dirty="0" smtClean="0"/>
              <a:t> 1</a:t>
            </a:r>
          </a:p>
        </p:txBody>
      </p:sp>
      <p:sp>
        <p:nvSpPr>
          <p:cNvPr id="12" name="CaixaDeTexto 11"/>
          <p:cNvSpPr txBox="1"/>
          <p:nvPr/>
        </p:nvSpPr>
        <p:spPr>
          <a:xfrm>
            <a:off x="6444208" y="4151121"/>
            <a:ext cx="1872208" cy="461665"/>
          </a:xfrm>
          <a:prstGeom prst="rect">
            <a:avLst/>
          </a:prstGeom>
          <a:noFill/>
        </p:spPr>
        <p:txBody>
          <a:bodyPr wrap="square" rtlCol="0">
            <a:spAutoFit/>
          </a:bodyPr>
          <a:lstStyle/>
          <a:p>
            <a:r>
              <a:rPr lang="en-US" dirty="0" err="1" smtClean="0"/>
              <a:t>Jogador</a:t>
            </a:r>
            <a:r>
              <a:rPr lang="en-US" dirty="0" smtClean="0"/>
              <a:t> 2</a:t>
            </a:r>
          </a:p>
        </p:txBody>
      </p:sp>
      <p:sp>
        <p:nvSpPr>
          <p:cNvPr id="11" name="Elipse 10"/>
          <p:cNvSpPr/>
          <p:nvPr/>
        </p:nvSpPr>
        <p:spPr>
          <a:xfrm>
            <a:off x="4572000" y="514852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de seta reta 13"/>
          <p:cNvCxnSpPr>
            <a:stCxn id="11" idx="1"/>
          </p:cNvCxnSpPr>
          <p:nvPr/>
        </p:nvCxnSpPr>
        <p:spPr>
          <a:xfrm flipH="1" flipV="1">
            <a:off x="3491882" y="4612786"/>
            <a:ext cx="1122299" cy="5779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CaixaDeTexto 17"/>
          <p:cNvSpPr txBox="1"/>
          <p:nvPr/>
        </p:nvSpPr>
        <p:spPr>
          <a:xfrm>
            <a:off x="2281362" y="5046275"/>
            <a:ext cx="2664296" cy="830997"/>
          </a:xfrm>
          <a:prstGeom prst="rect">
            <a:avLst/>
          </a:prstGeom>
          <a:noFill/>
        </p:spPr>
        <p:txBody>
          <a:bodyPr wrap="square" rtlCol="0">
            <a:spAutoFit/>
          </a:bodyPr>
          <a:lstStyle/>
          <a:p>
            <a:r>
              <a:rPr lang="en-US" dirty="0" smtClean="0"/>
              <a:t>Bola: </a:t>
            </a:r>
            <a:r>
              <a:rPr lang="en-US" dirty="0" err="1" smtClean="0"/>
              <a:t>Direção</a:t>
            </a:r>
            <a:r>
              <a:rPr lang="en-US" dirty="0" smtClean="0"/>
              <a:t> e </a:t>
            </a:r>
            <a:r>
              <a:rPr lang="en-US" dirty="0" err="1" smtClean="0"/>
              <a:t>velocidade</a:t>
            </a:r>
            <a:endParaRPr lang="pt-BR" dirty="0"/>
          </a:p>
        </p:txBody>
      </p:sp>
      <p:sp>
        <p:nvSpPr>
          <p:cNvPr id="19" name="CaixaDeTexto 18"/>
          <p:cNvSpPr txBox="1"/>
          <p:nvPr/>
        </p:nvSpPr>
        <p:spPr>
          <a:xfrm>
            <a:off x="1403648" y="6381328"/>
            <a:ext cx="7084020" cy="461665"/>
          </a:xfrm>
          <a:prstGeom prst="rect">
            <a:avLst/>
          </a:prstGeom>
          <a:noFill/>
        </p:spPr>
        <p:txBody>
          <a:bodyPr wrap="square" rtlCol="0">
            <a:spAutoFit/>
          </a:bodyPr>
          <a:lstStyle/>
          <a:p>
            <a:r>
              <a:rPr lang="en-US" dirty="0" smtClean="0"/>
              <a:t>As </a:t>
            </a:r>
            <a:r>
              <a:rPr lang="en-US" dirty="0" err="1" smtClean="0"/>
              <a:t>bordas</a:t>
            </a:r>
            <a:r>
              <a:rPr lang="en-US" dirty="0" smtClean="0"/>
              <a:t> </a:t>
            </a:r>
            <a:r>
              <a:rPr lang="en-US" dirty="0" err="1" smtClean="0"/>
              <a:t>delimitam</a:t>
            </a:r>
            <a:r>
              <a:rPr lang="en-US" dirty="0" smtClean="0"/>
              <a:t> </a:t>
            </a:r>
            <a:r>
              <a:rPr lang="en-US" dirty="0" err="1" smtClean="0"/>
              <a:t>os</a:t>
            </a:r>
            <a:r>
              <a:rPr lang="en-US" dirty="0" smtClean="0"/>
              <a:t> </a:t>
            </a:r>
            <a:r>
              <a:rPr lang="en-US" dirty="0" err="1" smtClean="0"/>
              <a:t>limites</a:t>
            </a:r>
            <a:r>
              <a:rPr lang="en-US" dirty="0" smtClean="0"/>
              <a:t> </a:t>
            </a:r>
            <a:r>
              <a:rPr lang="en-US" dirty="0" err="1" smtClean="0"/>
              <a:t>para</a:t>
            </a:r>
            <a:r>
              <a:rPr lang="en-US" dirty="0" smtClean="0"/>
              <a:t> a bola e a </a:t>
            </a:r>
            <a:r>
              <a:rPr lang="en-US" dirty="0" err="1" smtClean="0"/>
              <a:t>repele</a:t>
            </a:r>
            <a:endParaRPr lang="pt-BR" dirty="0"/>
          </a:p>
        </p:txBody>
      </p:sp>
      <p:sp>
        <p:nvSpPr>
          <p:cNvPr id="20" name="CaixaDeTexto 19"/>
          <p:cNvSpPr txBox="1"/>
          <p:nvPr/>
        </p:nvSpPr>
        <p:spPr>
          <a:xfrm>
            <a:off x="471340" y="2492896"/>
            <a:ext cx="2732508" cy="461665"/>
          </a:xfrm>
          <a:prstGeom prst="rect">
            <a:avLst/>
          </a:prstGeom>
          <a:noFill/>
        </p:spPr>
        <p:txBody>
          <a:bodyPr wrap="square" rtlCol="0">
            <a:spAutoFit/>
          </a:bodyPr>
          <a:lstStyle/>
          <a:p>
            <a:r>
              <a:rPr lang="en-US" dirty="0" err="1" smtClean="0"/>
              <a:t>Pontos</a:t>
            </a:r>
            <a:r>
              <a:rPr lang="en-US" dirty="0" smtClean="0"/>
              <a:t> do </a:t>
            </a:r>
            <a:r>
              <a:rPr lang="en-US" dirty="0" err="1" smtClean="0"/>
              <a:t>Jogador</a:t>
            </a:r>
            <a:r>
              <a:rPr lang="en-US" dirty="0" smtClean="0"/>
              <a:t> 1</a:t>
            </a:r>
            <a:endParaRPr lang="pt-BR" dirty="0"/>
          </a:p>
        </p:txBody>
      </p:sp>
      <p:sp>
        <p:nvSpPr>
          <p:cNvPr id="22" name="CaixaDeTexto 21"/>
          <p:cNvSpPr txBox="1"/>
          <p:nvPr/>
        </p:nvSpPr>
        <p:spPr>
          <a:xfrm>
            <a:off x="5727924" y="2506504"/>
            <a:ext cx="2732508" cy="461665"/>
          </a:xfrm>
          <a:prstGeom prst="rect">
            <a:avLst/>
          </a:prstGeom>
          <a:noFill/>
        </p:spPr>
        <p:txBody>
          <a:bodyPr wrap="square" rtlCol="0">
            <a:spAutoFit/>
          </a:bodyPr>
          <a:lstStyle/>
          <a:p>
            <a:r>
              <a:rPr lang="en-US" dirty="0" err="1" smtClean="0"/>
              <a:t>Pontos</a:t>
            </a:r>
            <a:r>
              <a:rPr lang="en-US" dirty="0" smtClean="0"/>
              <a:t> do </a:t>
            </a:r>
            <a:r>
              <a:rPr lang="en-US" dirty="0" err="1" smtClean="0"/>
              <a:t>Jogador</a:t>
            </a:r>
            <a:r>
              <a:rPr lang="en-US" dirty="0" smtClean="0"/>
              <a:t> 2</a:t>
            </a:r>
            <a:endParaRPr lang="pt-BR" dirty="0"/>
          </a:p>
        </p:txBody>
      </p:sp>
    </p:spTree>
    <p:extLst>
      <p:ext uri="{BB962C8B-B14F-4D97-AF65-F5344CB8AC3E}">
        <p14:creationId xmlns:p14="http://schemas.microsoft.com/office/powerpoint/2010/main" val="25451027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smtClean="0">
                <a:solidFill>
                  <a:srgbClr val="FFFFFF"/>
                </a:solidFill>
                <a:latin typeface="Orator" charset="0"/>
              </a:rPr>
              <a:t>Pong – Artwork e Sons</a:t>
            </a:r>
            <a:endParaRPr lang="en-GB" dirty="0">
              <a:solidFill>
                <a:srgbClr val="FFFFFF"/>
              </a:solidFill>
              <a:latin typeface="Orator" charset="0"/>
            </a:endParaRPr>
          </a:p>
        </p:txBody>
      </p:sp>
      <p:sp>
        <p:nvSpPr>
          <p:cNvPr id="4" name="AutoShape 2" descr="mk:@MSITStore:C:\Users\Yves\Wrox%20Professional%20XNA%20Game%20Programming%20For%20Xbox%20360%20and%20Windows.chm::/final/images/fig52_01_0.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3" name="CaixaDeTexto 2"/>
          <p:cNvSpPr txBox="1"/>
          <p:nvPr/>
        </p:nvSpPr>
        <p:spPr>
          <a:xfrm>
            <a:off x="755576" y="1772816"/>
            <a:ext cx="7776864" cy="4524315"/>
          </a:xfrm>
          <a:prstGeom prst="rect">
            <a:avLst/>
          </a:prstGeom>
          <a:noFill/>
        </p:spPr>
        <p:txBody>
          <a:bodyPr wrap="square" rtlCol="0">
            <a:spAutoFit/>
          </a:bodyPr>
          <a:lstStyle/>
          <a:p>
            <a:r>
              <a:rPr lang="en-US" dirty="0" smtClean="0"/>
              <a:t>Antes de </a:t>
            </a:r>
            <a:r>
              <a:rPr lang="en-US" dirty="0" err="1" smtClean="0"/>
              <a:t>começarmos</a:t>
            </a:r>
            <a:r>
              <a:rPr lang="en-US" dirty="0" smtClean="0"/>
              <a:t>, </a:t>
            </a:r>
            <a:r>
              <a:rPr lang="en-US" dirty="0" err="1" smtClean="0"/>
              <a:t>vamos</a:t>
            </a:r>
            <a:r>
              <a:rPr lang="en-US" dirty="0" smtClean="0"/>
              <a:t> </a:t>
            </a:r>
            <a:r>
              <a:rPr lang="en-US" dirty="0" err="1" smtClean="0"/>
              <a:t>preparar</a:t>
            </a:r>
            <a:r>
              <a:rPr lang="en-US" dirty="0" smtClean="0"/>
              <a:t> </a:t>
            </a:r>
            <a:r>
              <a:rPr lang="en-US" dirty="0" err="1" smtClean="0"/>
              <a:t>algumas</a:t>
            </a:r>
            <a:r>
              <a:rPr lang="en-US" dirty="0" smtClean="0"/>
              <a:t> </a:t>
            </a:r>
            <a:r>
              <a:rPr lang="en-US" dirty="0" err="1" smtClean="0"/>
              <a:t>imagens</a:t>
            </a:r>
            <a:r>
              <a:rPr lang="en-US" dirty="0" smtClean="0"/>
              <a:t>. </a:t>
            </a:r>
            <a:r>
              <a:rPr lang="en-US" dirty="0" err="1" smtClean="0"/>
              <a:t>Em</a:t>
            </a:r>
            <a:r>
              <a:rPr lang="en-US" dirty="0" smtClean="0"/>
              <a:t> </a:t>
            </a:r>
            <a:r>
              <a:rPr lang="en-US" dirty="0" err="1" smtClean="0"/>
              <a:t>produções</a:t>
            </a:r>
            <a:r>
              <a:rPr lang="en-US" dirty="0" smtClean="0"/>
              <a:t> </a:t>
            </a:r>
            <a:r>
              <a:rPr lang="en-US" dirty="0" err="1" smtClean="0"/>
              <a:t>grandes</a:t>
            </a:r>
            <a:r>
              <a:rPr lang="en-US" dirty="0" smtClean="0"/>
              <a:t>, </a:t>
            </a:r>
            <a:r>
              <a:rPr lang="en-US" dirty="0" err="1" smtClean="0"/>
              <a:t>ainda</a:t>
            </a:r>
            <a:r>
              <a:rPr lang="en-US" dirty="0" smtClean="0"/>
              <a:t> </a:t>
            </a:r>
            <a:r>
              <a:rPr lang="en-US" dirty="0" err="1" smtClean="0"/>
              <a:t>que</a:t>
            </a:r>
            <a:r>
              <a:rPr lang="en-US" dirty="0" smtClean="0"/>
              <a:t> </a:t>
            </a:r>
            <a:r>
              <a:rPr lang="en-US" dirty="0" err="1" smtClean="0"/>
              <a:t>tenhamos</a:t>
            </a:r>
            <a:r>
              <a:rPr lang="en-US" dirty="0" smtClean="0"/>
              <a:t> </a:t>
            </a:r>
            <a:r>
              <a:rPr lang="en-US" dirty="0" err="1" smtClean="0"/>
              <a:t>artistas</a:t>
            </a:r>
            <a:r>
              <a:rPr lang="en-US" dirty="0" smtClean="0"/>
              <a:t> </a:t>
            </a:r>
            <a:r>
              <a:rPr lang="en-US" dirty="0" err="1" smtClean="0"/>
              <a:t>habilidosos</a:t>
            </a:r>
            <a:r>
              <a:rPr lang="en-US" dirty="0" smtClean="0"/>
              <a:t> </a:t>
            </a:r>
            <a:r>
              <a:rPr lang="en-US" dirty="0" err="1" smtClean="0"/>
              <a:t>para</a:t>
            </a:r>
            <a:r>
              <a:rPr lang="en-US" dirty="0" smtClean="0"/>
              <a:t> </a:t>
            </a:r>
            <a:r>
              <a:rPr lang="en-US" dirty="0" err="1" smtClean="0"/>
              <a:t>cuidar</a:t>
            </a:r>
            <a:r>
              <a:rPr lang="en-US" dirty="0" smtClean="0"/>
              <a:t> </a:t>
            </a:r>
            <a:r>
              <a:rPr lang="en-US" dirty="0" err="1" smtClean="0"/>
              <a:t>desta</a:t>
            </a:r>
            <a:r>
              <a:rPr lang="en-US" dirty="0" smtClean="0"/>
              <a:t> parte, </a:t>
            </a:r>
            <a:r>
              <a:rPr lang="en-US" dirty="0" err="1" smtClean="0"/>
              <a:t>precisamos</a:t>
            </a:r>
            <a:r>
              <a:rPr lang="en-US" dirty="0" smtClean="0"/>
              <a:t> </a:t>
            </a:r>
            <a:r>
              <a:rPr lang="en-US" dirty="0" err="1" smtClean="0"/>
              <a:t>fazer</a:t>
            </a:r>
            <a:r>
              <a:rPr lang="en-US" dirty="0" smtClean="0"/>
              <a:t> place holders, com </a:t>
            </a:r>
            <a:r>
              <a:rPr lang="en-US" dirty="0" err="1" smtClean="0"/>
              <a:t>os</a:t>
            </a:r>
            <a:r>
              <a:rPr lang="en-US" dirty="0" smtClean="0"/>
              <a:t> </a:t>
            </a:r>
            <a:r>
              <a:rPr lang="en-US" dirty="0" err="1" smtClean="0"/>
              <a:t>quais</a:t>
            </a:r>
            <a:r>
              <a:rPr lang="en-US" dirty="0" smtClean="0"/>
              <a:t> </a:t>
            </a:r>
            <a:r>
              <a:rPr lang="en-US" dirty="0" err="1" smtClean="0"/>
              <a:t>nos</a:t>
            </a:r>
            <a:r>
              <a:rPr lang="en-US" dirty="0" smtClean="0"/>
              <a:t> </a:t>
            </a:r>
            <a:r>
              <a:rPr lang="en-US" dirty="0" err="1" smtClean="0"/>
              <a:t>orientaremos</a:t>
            </a:r>
            <a:r>
              <a:rPr lang="en-US" dirty="0" smtClean="0"/>
              <a:t> </a:t>
            </a:r>
            <a:r>
              <a:rPr lang="en-US" dirty="0" err="1" smtClean="0"/>
              <a:t>neste</a:t>
            </a:r>
            <a:r>
              <a:rPr lang="en-US" dirty="0" smtClean="0"/>
              <a:t> </a:t>
            </a:r>
            <a:r>
              <a:rPr lang="en-US" dirty="0" err="1" smtClean="0"/>
              <a:t>desenvolvimento</a:t>
            </a:r>
            <a:r>
              <a:rPr lang="en-US" dirty="0" smtClean="0"/>
              <a:t>.</a:t>
            </a:r>
          </a:p>
          <a:p>
            <a:r>
              <a:rPr lang="en-US" dirty="0" smtClean="0"/>
              <a:t>Para </a:t>
            </a:r>
            <a:r>
              <a:rPr lang="en-US" dirty="0" err="1" smtClean="0"/>
              <a:t>nosso</a:t>
            </a:r>
            <a:r>
              <a:rPr lang="en-US" dirty="0" smtClean="0"/>
              <a:t> PONG, </a:t>
            </a:r>
            <a:r>
              <a:rPr lang="en-US" dirty="0" err="1" smtClean="0"/>
              <a:t>inicialmente</a:t>
            </a:r>
            <a:r>
              <a:rPr lang="en-US" dirty="0" smtClean="0"/>
              <a:t>, </a:t>
            </a:r>
            <a:r>
              <a:rPr lang="en-US" dirty="0" err="1" smtClean="0"/>
              <a:t>faremos</a:t>
            </a:r>
            <a:r>
              <a:rPr lang="en-US" dirty="0" smtClean="0"/>
              <a:t> 3 </a:t>
            </a:r>
            <a:r>
              <a:rPr lang="en-US" dirty="0" err="1" smtClean="0"/>
              <a:t>artes</a:t>
            </a:r>
            <a:r>
              <a:rPr lang="en-US" dirty="0" smtClean="0"/>
              <a:t>:</a:t>
            </a:r>
          </a:p>
          <a:p>
            <a:r>
              <a:rPr lang="en-US" dirty="0" err="1" smtClean="0"/>
              <a:t>PongBackground</a:t>
            </a:r>
            <a:r>
              <a:rPr lang="en-US" dirty="0" smtClean="0"/>
              <a:t>: Este </a:t>
            </a:r>
            <a:r>
              <a:rPr lang="en-US" dirty="0" err="1" smtClean="0"/>
              <a:t>será</a:t>
            </a:r>
            <a:r>
              <a:rPr lang="en-US" dirty="0" smtClean="0"/>
              <a:t> o background de </a:t>
            </a:r>
            <a:r>
              <a:rPr lang="en-US" dirty="0" err="1" smtClean="0"/>
              <a:t>nosso</a:t>
            </a:r>
            <a:r>
              <a:rPr lang="en-US" dirty="0" smtClean="0"/>
              <a:t> Pong</a:t>
            </a:r>
          </a:p>
          <a:p>
            <a:r>
              <a:rPr lang="en-US" dirty="0" err="1" smtClean="0"/>
              <a:t>PongMenu</a:t>
            </a:r>
            <a:r>
              <a:rPr lang="en-US" dirty="0" smtClean="0"/>
              <a:t>: </a:t>
            </a:r>
            <a:r>
              <a:rPr lang="en-US" dirty="0" err="1" smtClean="0"/>
              <a:t>Que</a:t>
            </a:r>
            <a:r>
              <a:rPr lang="en-US" dirty="0" smtClean="0"/>
              <a:t> </a:t>
            </a:r>
            <a:r>
              <a:rPr lang="en-US" dirty="0" err="1" smtClean="0"/>
              <a:t>terá</a:t>
            </a:r>
            <a:r>
              <a:rPr lang="en-US" dirty="0" smtClean="0"/>
              <a:t> a logo, </a:t>
            </a:r>
            <a:r>
              <a:rPr lang="en-US" dirty="0" err="1" smtClean="0"/>
              <a:t>os</a:t>
            </a:r>
            <a:r>
              <a:rPr lang="en-US" dirty="0" smtClean="0"/>
              <a:t> </a:t>
            </a:r>
            <a:r>
              <a:rPr lang="en-US" dirty="0" err="1" smtClean="0"/>
              <a:t>itens</a:t>
            </a:r>
            <a:r>
              <a:rPr lang="en-US" dirty="0" smtClean="0"/>
              <a:t> de </a:t>
            </a:r>
            <a:r>
              <a:rPr lang="en-US" dirty="0" err="1" smtClean="0"/>
              <a:t>Menú</a:t>
            </a:r>
            <a:r>
              <a:rPr lang="en-US" dirty="0" smtClean="0"/>
              <a:t> e </a:t>
            </a:r>
            <a:r>
              <a:rPr lang="en-US" dirty="0" err="1" smtClean="0"/>
              <a:t>todos</a:t>
            </a:r>
            <a:r>
              <a:rPr lang="en-US" dirty="0" smtClean="0"/>
              <a:t> </a:t>
            </a:r>
            <a:r>
              <a:rPr lang="en-US" dirty="0" err="1" smtClean="0"/>
              <a:t>os</a:t>
            </a:r>
            <a:r>
              <a:rPr lang="en-US" dirty="0" smtClean="0"/>
              <a:t> </a:t>
            </a:r>
            <a:r>
              <a:rPr lang="en-US" dirty="0" err="1" smtClean="0"/>
              <a:t>demais</a:t>
            </a:r>
            <a:r>
              <a:rPr lang="en-US" dirty="0" smtClean="0"/>
              <a:t> </a:t>
            </a:r>
            <a:r>
              <a:rPr lang="en-US" dirty="0" err="1" smtClean="0"/>
              <a:t>textos</a:t>
            </a:r>
            <a:r>
              <a:rPr lang="en-US" dirty="0" smtClean="0"/>
              <a:t> </a:t>
            </a:r>
            <a:r>
              <a:rPr lang="en-US" dirty="0" err="1" smtClean="0"/>
              <a:t>para</a:t>
            </a:r>
            <a:r>
              <a:rPr lang="en-US" dirty="0" smtClean="0"/>
              <a:t> </a:t>
            </a:r>
            <a:r>
              <a:rPr lang="en-US" dirty="0" err="1" smtClean="0"/>
              <a:t>nosso</a:t>
            </a:r>
            <a:r>
              <a:rPr lang="en-US" dirty="0"/>
              <a:t> </a:t>
            </a:r>
            <a:r>
              <a:rPr lang="en-US" dirty="0" smtClean="0"/>
              <a:t>Pong.</a:t>
            </a:r>
          </a:p>
          <a:p>
            <a:r>
              <a:rPr lang="en-US" dirty="0" err="1" smtClean="0"/>
              <a:t>PongGame</a:t>
            </a:r>
            <a:r>
              <a:rPr lang="en-US" dirty="0" smtClean="0"/>
              <a:t>: Para as </a:t>
            </a:r>
            <a:r>
              <a:rPr lang="en-US" dirty="0" err="1" smtClean="0"/>
              <a:t>barras</a:t>
            </a:r>
            <a:r>
              <a:rPr lang="en-US" dirty="0" smtClean="0"/>
              <a:t> e a bola.</a:t>
            </a:r>
          </a:p>
          <a:p>
            <a:r>
              <a:rPr lang="en-US" dirty="0" err="1" smtClean="0"/>
              <a:t>Adicionalmente</a:t>
            </a:r>
            <a:r>
              <a:rPr lang="en-US" dirty="0" smtClean="0"/>
              <a:t> </a:t>
            </a:r>
            <a:r>
              <a:rPr lang="en-US" dirty="0" err="1" smtClean="0"/>
              <a:t>usaremos</a:t>
            </a:r>
            <a:r>
              <a:rPr lang="en-US" dirty="0" smtClean="0"/>
              <a:t> </a:t>
            </a:r>
            <a:r>
              <a:rPr lang="en-US" dirty="0" err="1" smtClean="0"/>
              <a:t>mais</a:t>
            </a:r>
            <a:r>
              <a:rPr lang="en-US" dirty="0" smtClean="0"/>
              <a:t> </a:t>
            </a:r>
            <a:r>
              <a:rPr lang="en-US" dirty="0" err="1" smtClean="0"/>
              <a:t>dois</a:t>
            </a:r>
            <a:r>
              <a:rPr lang="en-US" dirty="0" smtClean="0"/>
              <a:t> </a:t>
            </a:r>
            <a:r>
              <a:rPr lang="en-US" dirty="0" err="1" smtClean="0"/>
              <a:t>efeitos</a:t>
            </a:r>
            <a:r>
              <a:rPr lang="en-US" dirty="0" smtClean="0"/>
              <a:t> </a:t>
            </a:r>
            <a:r>
              <a:rPr lang="en-US" dirty="0" err="1" smtClean="0"/>
              <a:t>sonoros</a:t>
            </a:r>
            <a:r>
              <a:rPr lang="en-US" dirty="0" smtClean="0"/>
              <a:t>: </a:t>
            </a:r>
            <a:r>
              <a:rPr lang="pt-BR" dirty="0" err="1" smtClean="0"/>
              <a:t>PongBallHit</a:t>
            </a:r>
            <a:r>
              <a:rPr lang="pt-BR" dirty="0"/>
              <a:t> e </a:t>
            </a:r>
            <a:r>
              <a:rPr lang="pt-BR" dirty="0" err="1" smtClean="0"/>
              <a:t>PongBallLost</a:t>
            </a:r>
            <a:r>
              <a:rPr lang="pt-BR" dirty="0" smtClean="0"/>
              <a:t> para o contado da bola com as barras e para o ponto.</a:t>
            </a:r>
            <a:endParaRPr lang="pt-BR" dirty="0"/>
          </a:p>
        </p:txBody>
      </p:sp>
    </p:spTree>
    <p:extLst>
      <p:ext uri="{BB962C8B-B14F-4D97-AF65-F5344CB8AC3E}">
        <p14:creationId xmlns:p14="http://schemas.microsoft.com/office/powerpoint/2010/main" val="4062729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SpriteBatch</a:t>
            </a:r>
            <a:endParaRPr lang="en-GB" dirty="0">
              <a:solidFill>
                <a:srgbClr val="FFFFFF"/>
              </a:solidFill>
              <a:latin typeface="Orator" charset="0"/>
            </a:endParaRPr>
          </a:p>
        </p:txBody>
      </p:sp>
      <p:sp>
        <p:nvSpPr>
          <p:cNvPr id="4" name="AutoShape 2" descr="mk:@MSITStore:C:\Users\Yves\Wrox%20Professional%20XNA%20Game%20Programming%20For%20Xbox%20360%20and%20Windows.chm::/final/images/fig52_01_0.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3" name="Espaço Reservado para Conteúdo 12"/>
          <p:cNvSpPr>
            <a:spLocks noGrp="1"/>
          </p:cNvSpPr>
          <p:nvPr>
            <p:ph idx="1"/>
          </p:nvPr>
        </p:nvSpPr>
        <p:spPr>
          <a:xfrm>
            <a:off x="457200" y="1927373"/>
            <a:ext cx="8229600" cy="4525963"/>
          </a:xfrm>
        </p:spPr>
        <p:txBody>
          <a:bodyPr/>
          <a:lstStyle/>
          <a:p>
            <a:r>
              <a:rPr lang="en-US" dirty="0" err="1"/>
              <a:t>Esta</a:t>
            </a:r>
            <a:r>
              <a:rPr lang="en-US" dirty="0"/>
              <a:t> é a </a:t>
            </a:r>
            <a:r>
              <a:rPr lang="en-US" dirty="0" err="1"/>
              <a:t>classe</a:t>
            </a:r>
            <a:r>
              <a:rPr lang="en-US" dirty="0"/>
              <a:t> </a:t>
            </a:r>
            <a:r>
              <a:rPr lang="en-US" dirty="0" err="1"/>
              <a:t>que</a:t>
            </a:r>
            <a:r>
              <a:rPr lang="en-US" dirty="0"/>
              <a:t> </a:t>
            </a:r>
            <a:r>
              <a:rPr lang="en-US" dirty="0" err="1"/>
              <a:t>utilizaremos</a:t>
            </a:r>
            <a:r>
              <a:rPr lang="en-US" dirty="0"/>
              <a:t> </a:t>
            </a:r>
            <a:r>
              <a:rPr lang="en-US" dirty="0" err="1"/>
              <a:t>para</a:t>
            </a:r>
            <a:r>
              <a:rPr lang="en-US" dirty="0"/>
              <a:t> </a:t>
            </a:r>
            <a:r>
              <a:rPr lang="en-US" dirty="0" err="1"/>
              <a:t>reenderizar</a:t>
            </a:r>
            <a:r>
              <a:rPr lang="en-US" dirty="0"/>
              <a:t> a </a:t>
            </a:r>
            <a:r>
              <a:rPr lang="en-US" dirty="0" err="1"/>
              <a:t>imagem</a:t>
            </a:r>
            <a:r>
              <a:rPr lang="en-US" dirty="0"/>
              <a:t> </a:t>
            </a:r>
            <a:r>
              <a:rPr lang="en-US" dirty="0" err="1"/>
              <a:t>diretamente</a:t>
            </a:r>
            <a:r>
              <a:rPr lang="en-US" dirty="0"/>
              <a:t> </a:t>
            </a:r>
            <a:r>
              <a:rPr lang="en-US" dirty="0" err="1"/>
              <a:t>na</a:t>
            </a:r>
            <a:r>
              <a:rPr lang="en-US" dirty="0"/>
              <a:t> </a:t>
            </a:r>
            <a:r>
              <a:rPr lang="en-US" dirty="0" err="1"/>
              <a:t>tela</a:t>
            </a:r>
            <a:r>
              <a:rPr lang="en-US" dirty="0" smtClean="0"/>
              <a:t>.</a:t>
            </a:r>
          </a:p>
          <a:p>
            <a:r>
              <a:rPr lang="en-US" dirty="0" smtClean="0"/>
              <a:t>A </a:t>
            </a:r>
            <a:r>
              <a:rPr lang="en-US" dirty="0" err="1" smtClean="0"/>
              <a:t>Classe</a:t>
            </a:r>
            <a:r>
              <a:rPr lang="en-US" dirty="0" smtClean="0"/>
              <a:t> </a:t>
            </a:r>
            <a:r>
              <a:rPr lang="en-US" dirty="0" err="1" smtClean="0"/>
              <a:t>SpriteBatch</a:t>
            </a:r>
            <a:r>
              <a:rPr lang="pt-BR" dirty="0" smtClean="0"/>
              <a:t> além de imprimir as imagens no formato em que foram salvas também permite escalar, </a:t>
            </a:r>
            <a:r>
              <a:rPr lang="pt-BR" dirty="0" err="1" smtClean="0"/>
              <a:t>rotacionar</a:t>
            </a:r>
            <a:r>
              <a:rPr lang="pt-BR" dirty="0" smtClean="0"/>
              <a:t> e </a:t>
            </a:r>
            <a:r>
              <a:rPr lang="pt-BR" dirty="0" err="1" smtClean="0"/>
              <a:t>recolorir</a:t>
            </a:r>
            <a:r>
              <a:rPr lang="pt-BR" dirty="0" smtClean="0"/>
              <a:t> cada Sprite.</a:t>
            </a:r>
          </a:p>
        </p:txBody>
      </p:sp>
    </p:spTree>
    <p:extLst>
      <p:ext uri="{BB962C8B-B14F-4D97-AF65-F5344CB8AC3E}">
        <p14:creationId xmlns:p14="http://schemas.microsoft.com/office/powerpoint/2010/main" val="39785132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SpriteBatch</a:t>
            </a:r>
            <a:endParaRPr lang="en-GB" dirty="0">
              <a:solidFill>
                <a:srgbClr val="FFFFFF"/>
              </a:solidFill>
              <a:latin typeface="Orator" charset="0"/>
            </a:endParaRPr>
          </a:p>
        </p:txBody>
      </p:sp>
      <p:sp>
        <p:nvSpPr>
          <p:cNvPr id="4" name="AutoShape 2" descr="mk:@MSITStore:C:\Users\Yves\Wrox%20Professional%20XNA%20Game%20Programming%20For%20Xbox%20360%20and%20Windows.chm::/final/images/fig52_01_0.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3" name="Espaço Reservado para Conteúdo 12"/>
          <p:cNvSpPr>
            <a:spLocks noGrp="1"/>
          </p:cNvSpPr>
          <p:nvPr>
            <p:ph idx="1"/>
          </p:nvPr>
        </p:nvSpPr>
        <p:spPr>
          <a:xfrm>
            <a:off x="457200" y="1783357"/>
            <a:ext cx="8229600" cy="4525963"/>
          </a:xfrm>
        </p:spPr>
        <p:txBody>
          <a:bodyPr/>
          <a:lstStyle/>
          <a:p>
            <a:pPr marL="0" indent="0">
              <a:buNone/>
            </a:pPr>
            <a:r>
              <a:rPr lang="en-US" sz="1600" b="1" dirty="0" err="1" smtClean="0"/>
              <a:t>Primeiramente</a:t>
            </a:r>
            <a:r>
              <a:rPr lang="en-US" sz="1600" b="1" dirty="0" smtClean="0"/>
              <a:t> </a:t>
            </a:r>
            <a:r>
              <a:rPr lang="en-US" sz="1600" b="1" dirty="0" err="1" smtClean="0"/>
              <a:t>temos</a:t>
            </a:r>
            <a:r>
              <a:rPr lang="en-US" sz="1600" b="1" dirty="0" smtClean="0"/>
              <a:t> </a:t>
            </a:r>
            <a:r>
              <a:rPr lang="en-US" sz="1600" b="1" dirty="0" err="1" smtClean="0"/>
              <a:t>que</a:t>
            </a:r>
            <a:r>
              <a:rPr lang="en-US" sz="1600" b="1" dirty="0" smtClean="0"/>
              <a:t> </a:t>
            </a:r>
            <a:r>
              <a:rPr lang="en-US" sz="1600" b="1" dirty="0" err="1" smtClean="0"/>
              <a:t>declarar</a:t>
            </a:r>
            <a:r>
              <a:rPr lang="en-US" sz="1600" b="1" dirty="0" smtClean="0"/>
              <a:t> o </a:t>
            </a:r>
            <a:r>
              <a:rPr lang="en-US" sz="1600" b="1" dirty="0" err="1" smtClean="0"/>
              <a:t>tipo</a:t>
            </a:r>
            <a:r>
              <a:rPr lang="en-US" sz="1600" b="1" dirty="0" smtClean="0"/>
              <a:t> </a:t>
            </a:r>
            <a:r>
              <a:rPr lang="en-US" sz="1600" b="1" dirty="0" err="1" smtClean="0"/>
              <a:t>que</a:t>
            </a:r>
            <a:r>
              <a:rPr lang="en-US" sz="1600" b="1" dirty="0" smtClean="0"/>
              <a:t> </a:t>
            </a:r>
            <a:r>
              <a:rPr lang="en-US" sz="1600" b="1" dirty="0" err="1" smtClean="0"/>
              <a:t>vamos</a:t>
            </a:r>
            <a:r>
              <a:rPr lang="en-US" sz="1600" b="1" dirty="0" smtClean="0"/>
              <a:t> </a:t>
            </a:r>
            <a:r>
              <a:rPr lang="en-US" sz="1600" b="1" dirty="0" err="1" smtClean="0"/>
              <a:t>trabalhar</a:t>
            </a:r>
            <a:r>
              <a:rPr lang="en-US" sz="1600" b="1" dirty="0" smtClean="0"/>
              <a:t>, </a:t>
            </a:r>
            <a:r>
              <a:rPr lang="en-US" sz="1600" b="1" dirty="0" err="1" smtClean="0"/>
              <a:t>neste</a:t>
            </a:r>
            <a:r>
              <a:rPr lang="en-US" sz="1600" b="1" dirty="0" smtClean="0"/>
              <a:t> </a:t>
            </a:r>
            <a:r>
              <a:rPr lang="en-US" sz="1600" b="1" dirty="0" err="1" smtClean="0"/>
              <a:t>caso</a:t>
            </a:r>
            <a:r>
              <a:rPr lang="en-US" sz="1600" b="1" dirty="0" smtClean="0"/>
              <a:t>, Texture2D e </a:t>
            </a:r>
            <a:r>
              <a:rPr lang="en-US" sz="1600" b="1" dirty="0" err="1" smtClean="0"/>
              <a:t>criar</a:t>
            </a:r>
            <a:r>
              <a:rPr lang="en-US" sz="1600" b="1" dirty="0" smtClean="0"/>
              <a:t> as </a:t>
            </a:r>
            <a:r>
              <a:rPr lang="en-US" sz="1600" b="1" dirty="0" err="1" smtClean="0"/>
              <a:t>variáveis</a:t>
            </a:r>
            <a:r>
              <a:rPr lang="en-US" sz="1600" b="1" dirty="0" smtClean="0"/>
              <a:t> </a:t>
            </a:r>
            <a:r>
              <a:rPr lang="en-US" sz="1600" b="1" dirty="0" err="1" smtClean="0"/>
              <a:t>que</a:t>
            </a:r>
            <a:r>
              <a:rPr lang="en-US" sz="1600" b="1" dirty="0" smtClean="0"/>
              <a:t> </a:t>
            </a:r>
            <a:r>
              <a:rPr lang="en-US" sz="1600" b="1" dirty="0" err="1" smtClean="0"/>
              <a:t>utilizaremos</a:t>
            </a:r>
            <a:r>
              <a:rPr lang="en-US" sz="1600" b="1" dirty="0" smtClean="0"/>
              <a:t> </a:t>
            </a:r>
            <a:r>
              <a:rPr lang="en-US" sz="1600" b="1" dirty="0" err="1" smtClean="0"/>
              <a:t>para</a:t>
            </a:r>
            <a:r>
              <a:rPr lang="en-US" sz="1600" b="1" dirty="0" smtClean="0"/>
              <a:t> </a:t>
            </a:r>
            <a:r>
              <a:rPr lang="en-US" sz="1600" b="1" dirty="0" err="1" smtClean="0"/>
              <a:t>resolução</a:t>
            </a:r>
            <a:r>
              <a:rPr lang="en-US" sz="1600" b="1" dirty="0" smtClean="0"/>
              <a:t>:</a:t>
            </a:r>
          </a:p>
          <a:p>
            <a:pPr marL="0" indent="0">
              <a:buNone/>
            </a:pPr>
            <a:r>
              <a:rPr lang="pt-BR" sz="1400" dirty="0">
                <a:latin typeface="Calibri" pitchFamily="34" charset="0"/>
                <a:cs typeface="Calibri" pitchFamily="34" charset="0"/>
              </a:rPr>
              <a:t>Texture2D </a:t>
            </a:r>
            <a:r>
              <a:rPr lang="pt-BR" sz="1400" dirty="0" err="1">
                <a:latin typeface="Calibri" pitchFamily="34" charset="0"/>
                <a:cs typeface="Calibri" pitchFamily="34" charset="0"/>
              </a:rPr>
              <a:t>backgroundTexture</a:t>
            </a:r>
            <a:r>
              <a:rPr lang="pt-BR" sz="1400" dirty="0">
                <a:latin typeface="Calibri" pitchFamily="34" charset="0"/>
                <a:cs typeface="Calibri" pitchFamily="34" charset="0"/>
              </a:rPr>
              <a:t>, </a:t>
            </a:r>
            <a:r>
              <a:rPr lang="pt-BR" sz="1400" dirty="0" err="1">
                <a:latin typeface="Calibri" pitchFamily="34" charset="0"/>
                <a:cs typeface="Calibri" pitchFamily="34" charset="0"/>
              </a:rPr>
              <a:t>menuTexture</a:t>
            </a:r>
            <a:r>
              <a:rPr lang="pt-BR" sz="1400" dirty="0">
                <a:latin typeface="Calibri" pitchFamily="34" charset="0"/>
                <a:cs typeface="Calibri" pitchFamily="34" charset="0"/>
              </a:rPr>
              <a:t>, </a:t>
            </a:r>
            <a:r>
              <a:rPr lang="pt-BR" sz="1400" dirty="0" err="1">
                <a:latin typeface="Calibri" pitchFamily="34" charset="0"/>
                <a:cs typeface="Calibri" pitchFamily="34" charset="0"/>
              </a:rPr>
              <a:t>gameTexture</a:t>
            </a:r>
            <a:r>
              <a:rPr lang="pt-BR" sz="1400" dirty="0">
                <a:latin typeface="Calibri" pitchFamily="34" charset="0"/>
                <a:cs typeface="Calibri" pitchFamily="34" charset="0"/>
              </a:rPr>
              <a:t>; </a:t>
            </a:r>
            <a:endParaRPr lang="pt-BR" sz="1400" dirty="0" smtClean="0">
              <a:latin typeface="Calibri" pitchFamily="34" charset="0"/>
              <a:cs typeface="Calibri" pitchFamily="34" charset="0"/>
            </a:endParaRPr>
          </a:p>
          <a:p>
            <a:pPr marL="0" indent="0">
              <a:buNone/>
            </a:pPr>
            <a:r>
              <a:rPr lang="pt-BR" sz="1400" dirty="0" err="1"/>
              <a:t>int</a:t>
            </a:r>
            <a:r>
              <a:rPr lang="pt-BR" sz="1400" dirty="0"/>
              <a:t> </a:t>
            </a:r>
            <a:r>
              <a:rPr lang="pt-BR" sz="1400" dirty="0" err="1"/>
              <a:t>width</a:t>
            </a:r>
            <a:r>
              <a:rPr lang="pt-BR" sz="1400" dirty="0"/>
              <a:t>, </a:t>
            </a:r>
            <a:r>
              <a:rPr lang="pt-BR" sz="1400" dirty="0" err="1"/>
              <a:t>height</a:t>
            </a:r>
            <a:r>
              <a:rPr lang="pt-BR" sz="1400" dirty="0" smtClean="0"/>
              <a:t>;</a:t>
            </a:r>
            <a:endParaRPr lang="pt-BR" sz="1200" dirty="0" smtClean="0">
              <a:latin typeface="Calibri" pitchFamily="34" charset="0"/>
              <a:cs typeface="Calibri" pitchFamily="34" charset="0"/>
            </a:endParaRPr>
          </a:p>
          <a:p>
            <a:pPr marL="0" indent="0">
              <a:buNone/>
            </a:pPr>
            <a:r>
              <a:rPr lang="en-US" sz="1600" b="1" dirty="0" err="1" smtClean="0"/>
              <a:t>Depois</a:t>
            </a:r>
            <a:r>
              <a:rPr lang="en-US" sz="1600" b="1" dirty="0" smtClean="0"/>
              <a:t> </a:t>
            </a:r>
            <a:r>
              <a:rPr lang="en-US" sz="1600" b="1" dirty="0" err="1" smtClean="0"/>
              <a:t>vamos</a:t>
            </a:r>
            <a:r>
              <a:rPr lang="en-US" sz="1600" b="1" dirty="0" smtClean="0"/>
              <a:t> </a:t>
            </a:r>
            <a:r>
              <a:rPr lang="en-US" sz="1600" b="1" dirty="0" err="1" smtClean="0"/>
              <a:t>atribuir</a:t>
            </a:r>
            <a:r>
              <a:rPr lang="en-US" sz="1600" b="1" dirty="0" smtClean="0"/>
              <a:t> </a:t>
            </a:r>
            <a:r>
              <a:rPr lang="en-US" sz="1600" b="1" dirty="0" err="1" smtClean="0"/>
              <a:t>valores</a:t>
            </a:r>
            <a:r>
              <a:rPr lang="en-US" sz="1600" b="1" dirty="0" smtClean="0"/>
              <a:t> </a:t>
            </a:r>
            <a:r>
              <a:rPr lang="en-US" sz="1600" b="1" dirty="0" err="1" smtClean="0"/>
              <a:t>para</a:t>
            </a:r>
            <a:r>
              <a:rPr lang="en-US" sz="1600" b="1" dirty="0" smtClean="0"/>
              <a:t> </a:t>
            </a:r>
            <a:r>
              <a:rPr lang="en-US" sz="1600" b="1" dirty="0" err="1" smtClean="0"/>
              <a:t>estas</a:t>
            </a:r>
            <a:r>
              <a:rPr lang="en-US" sz="1600" b="1" dirty="0" smtClean="0"/>
              <a:t> </a:t>
            </a:r>
            <a:r>
              <a:rPr lang="en-US" sz="1600" b="1" dirty="0" err="1" smtClean="0"/>
              <a:t>variáveis</a:t>
            </a:r>
            <a:r>
              <a:rPr lang="en-US" sz="1600" b="1" dirty="0" smtClean="0"/>
              <a:t>, </a:t>
            </a:r>
            <a:r>
              <a:rPr lang="en-US" sz="1600" b="1" dirty="0" err="1" smtClean="0"/>
              <a:t>neste</a:t>
            </a:r>
            <a:r>
              <a:rPr lang="en-US" sz="1600" b="1" dirty="0" smtClean="0"/>
              <a:t> </a:t>
            </a:r>
            <a:r>
              <a:rPr lang="en-US" sz="1600" b="1" dirty="0" err="1" smtClean="0"/>
              <a:t>caso</a:t>
            </a:r>
            <a:r>
              <a:rPr lang="en-US" sz="1600" b="1" dirty="0" smtClean="0"/>
              <a:t>, </a:t>
            </a:r>
            <a:r>
              <a:rPr lang="en-US" sz="1600" b="1" dirty="0" err="1"/>
              <a:t>vamos</a:t>
            </a:r>
            <a:r>
              <a:rPr lang="en-US" sz="1600" b="1" dirty="0"/>
              <a:t> </a:t>
            </a:r>
            <a:r>
              <a:rPr lang="en-US" sz="1600" b="1" dirty="0" err="1"/>
              <a:t>pegar</a:t>
            </a:r>
            <a:r>
              <a:rPr lang="en-US" sz="1600" b="1" dirty="0"/>
              <a:t> </a:t>
            </a:r>
            <a:r>
              <a:rPr lang="en-US" sz="1600" b="1" dirty="0" err="1"/>
              <a:t>os</a:t>
            </a:r>
            <a:r>
              <a:rPr lang="en-US" sz="1600" b="1" dirty="0"/>
              <a:t> </a:t>
            </a:r>
            <a:r>
              <a:rPr lang="en-US" sz="1600" b="1" dirty="0" err="1"/>
              <a:t>valores</a:t>
            </a:r>
            <a:r>
              <a:rPr lang="en-US" sz="1600" b="1" dirty="0"/>
              <a:t> de </a:t>
            </a:r>
            <a:r>
              <a:rPr lang="en-US" sz="1600" b="1" dirty="0" err="1"/>
              <a:t>largura</a:t>
            </a:r>
            <a:r>
              <a:rPr lang="en-US" sz="1600" b="1" dirty="0"/>
              <a:t> e </a:t>
            </a:r>
            <a:r>
              <a:rPr lang="en-US" sz="1600" b="1" dirty="0" err="1"/>
              <a:t>altura</a:t>
            </a:r>
            <a:r>
              <a:rPr lang="en-US" sz="1600" b="1" dirty="0"/>
              <a:t> da </a:t>
            </a:r>
            <a:r>
              <a:rPr lang="en-US" sz="1600" b="1" dirty="0" err="1" smtClean="0"/>
              <a:t>tela</a:t>
            </a:r>
            <a:r>
              <a:rPr lang="en-US" sz="1600" b="1" dirty="0" smtClean="0"/>
              <a:t> </a:t>
            </a:r>
            <a:r>
              <a:rPr lang="en-US" sz="1600" b="1" dirty="0" err="1" smtClean="0"/>
              <a:t>em</a:t>
            </a:r>
            <a:r>
              <a:rPr lang="en-US" sz="1600" b="1" dirty="0" smtClean="0"/>
              <a:t> Initialize() e, </a:t>
            </a:r>
            <a:r>
              <a:rPr lang="en-US" sz="1600" b="1" dirty="0" err="1" smtClean="0"/>
              <a:t>em</a:t>
            </a:r>
            <a:r>
              <a:rPr lang="en-US" sz="1600" b="1" dirty="0" smtClean="0"/>
              <a:t> </a:t>
            </a:r>
            <a:r>
              <a:rPr lang="en-US" sz="1600" b="1" dirty="0" err="1" smtClean="0"/>
              <a:t>seguida</a:t>
            </a:r>
            <a:r>
              <a:rPr lang="en-US" sz="1600" b="1" dirty="0" smtClean="0"/>
              <a:t>, </a:t>
            </a:r>
            <a:r>
              <a:rPr lang="en-US" sz="1600" b="1" dirty="0" err="1" smtClean="0"/>
              <a:t>carregar</a:t>
            </a:r>
            <a:r>
              <a:rPr lang="en-US" sz="1600" b="1" dirty="0" smtClean="0"/>
              <a:t> as </a:t>
            </a:r>
            <a:r>
              <a:rPr lang="en-US" sz="1600" b="1" dirty="0" err="1" smtClean="0"/>
              <a:t>imagens</a:t>
            </a:r>
            <a:r>
              <a:rPr lang="en-US" sz="1600" b="1" dirty="0"/>
              <a:t>:</a:t>
            </a:r>
            <a:endParaRPr lang="en-US" sz="1600" b="1" dirty="0" smtClean="0"/>
          </a:p>
          <a:p>
            <a:pPr marL="0" indent="0">
              <a:buNone/>
            </a:pPr>
            <a:r>
              <a:rPr lang="pt-BR" sz="1400" dirty="0" err="1" smtClean="0">
                <a:latin typeface="Calibri" pitchFamily="34" charset="0"/>
                <a:cs typeface="Calibri" pitchFamily="34" charset="0"/>
              </a:rPr>
              <a:t>width</a:t>
            </a:r>
            <a:r>
              <a:rPr lang="pt-BR" sz="1400" dirty="0" smtClean="0">
                <a:latin typeface="Calibri" pitchFamily="34" charset="0"/>
                <a:cs typeface="Calibri" pitchFamily="34" charset="0"/>
              </a:rPr>
              <a:t> = </a:t>
            </a:r>
            <a:r>
              <a:rPr lang="pt-BR" sz="1400" dirty="0" err="1" smtClean="0">
                <a:latin typeface="Calibri" pitchFamily="34" charset="0"/>
                <a:cs typeface="Calibri" pitchFamily="34" charset="0"/>
              </a:rPr>
              <a:t>graphics.GraphicsDevice.Viewport.Width</a:t>
            </a:r>
            <a:r>
              <a:rPr lang="pt-BR" sz="1400" dirty="0" smtClean="0">
                <a:latin typeface="Calibri" pitchFamily="34" charset="0"/>
                <a:cs typeface="Calibri" pitchFamily="34" charset="0"/>
              </a:rPr>
              <a:t>;</a:t>
            </a:r>
          </a:p>
          <a:p>
            <a:pPr marL="0" indent="0">
              <a:buNone/>
            </a:pPr>
            <a:r>
              <a:rPr lang="pt-BR" sz="1400" dirty="0" err="1" smtClean="0">
                <a:latin typeface="Calibri" pitchFamily="34" charset="0"/>
                <a:cs typeface="Calibri" pitchFamily="34" charset="0"/>
              </a:rPr>
              <a:t>height</a:t>
            </a:r>
            <a:r>
              <a:rPr lang="pt-BR" sz="1400" dirty="0" smtClean="0">
                <a:latin typeface="Calibri" pitchFamily="34" charset="0"/>
                <a:cs typeface="Calibri" pitchFamily="34" charset="0"/>
              </a:rPr>
              <a:t> </a:t>
            </a:r>
            <a:r>
              <a:rPr lang="pt-BR" sz="1400" dirty="0">
                <a:latin typeface="Calibri" pitchFamily="34" charset="0"/>
                <a:cs typeface="Calibri" pitchFamily="34" charset="0"/>
              </a:rPr>
              <a:t>= </a:t>
            </a:r>
            <a:r>
              <a:rPr lang="pt-BR" sz="1400" dirty="0" err="1">
                <a:latin typeface="Calibri" pitchFamily="34" charset="0"/>
                <a:cs typeface="Calibri" pitchFamily="34" charset="0"/>
              </a:rPr>
              <a:t>graphics.GraphicsDevice.Viewport.Height</a:t>
            </a:r>
            <a:r>
              <a:rPr lang="pt-BR" sz="1400" dirty="0" smtClean="0">
                <a:latin typeface="Calibri" pitchFamily="34" charset="0"/>
                <a:cs typeface="Calibri" pitchFamily="34" charset="0"/>
              </a:rPr>
              <a:t>;</a:t>
            </a:r>
            <a:endParaRPr lang="en-US" sz="1600" dirty="0"/>
          </a:p>
          <a:p>
            <a:pPr marL="0" indent="0">
              <a:buNone/>
            </a:pPr>
            <a:r>
              <a:rPr lang="en-US" sz="1600" b="1" dirty="0" err="1" smtClean="0"/>
              <a:t>Em</a:t>
            </a:r>
            <a:r>
              <a:rPr lang="en-US" sz="1600" b="1" dirty="0" smtClean="0"/>
              <a:t> </a:t>
            </a:r>
            <a:r>
              <a:rPr lang="en-US" sz="1600" b="1" dirty="0" err="1" smtClean="0"/>
              <a:t>LoadContent</a:t>
            </a:r>
            <a:r>
              <a:rPr lang="en-US" sz="1600" b="1" dirty="0" smtClean="0"/>
              <a:t>():</a:t>
            </a:r>
          </a:p>
          <a:p>
            <a:pPr marL="0" indent="0">
              <a:buNone/>
            </a:pPr>
            <a:r>
              <a:rPr lang="pt-BR" sz="1400" dirty="0" err="1">
                <a:latin typeface="Calibri" pitchFamily="34" charset="0"/>
                <a:cs typeface="Calibri" pitchFamily="34" charset="0"/>
              </a:rPr>
              <a:t>backgroundTexture</a:t>
            </a:r>
            <a:r>
              <a:rPr lang="pt-BR" sz="1400" dirty="0">
                <a:latin typeface="Calibri" pitchFamily="34" charset="0"/>
                <a:cs typeface="Calibri" pitchFamily="34" charset="0"/>
              </a:rPr>
              <a:t> = </a:t>
            </a:r>
            <a:r>
              <a:rPr lang="pt-BR" sz="1400" dirty="0" err="1">
                <a:latin typeface="Calibri" pitchFamily="34" charset="0"/>
                <a:cs typeface="Calibri" pitchFamily="34" charset="0"/>
              </a:rPr>
              <a:t>C</a:t>
            </a:r>
            <a:r>
              <a:rPr lang="pt-BR" sz="1400" dirty="0" err="1" smtClean="0">
                <a:latin typeface="Calibri" pitchFamily="34" charset="0"/>
                <a:cs typeface="Calibri" pitchFamily="34" charset="0"/>
              </a:rPr>
              <a:t>ontent.Load</a:t>
            </a:r>
            <a:r>
              <a:rPr lang="pt-BR" sz="1400" dirty="0" smtClean="0">
                <a:latin typeface="Calibri" pitchFamily="34" charset="0"/>
                <a:cs typeface="Calibri" pitchFamily="34" charset="0"/>
              </a:rPr>
              <a:t>&lt;Texture2D&gt;(“</a:t>
            </a:r>
            <a:r>
              <a:rPr lang="pt-BR" sz="1400" dirty="0" err="1" smtClean="0">
                <a:latin typeface="Calibri" pitchFamily="34" charset="0"/>
                <a:cs typeface="Calibri" pitchFamily="34" charset="0"/>
              </a:rPr>
              <a:t>SpaceBackground</a:t>
            </a:r>
            <a:r>
              <a:rPr lang="pt-BR" sz="1400" dirty="0" smtClean="0">
                <a:latin typeface="Calibri" pitchFamily="34" charset="0"/>
                <a:cs typeface="Calibri" pitchFamily="34" charset="0"/>
              </a:rPr>
              <a:t>");</a:t>
            </a:r>
          </a:p>
          <a:p>
            <a:pPr marL="0" indent="0">
              <a:buNone/>
            </a:pPr>
            <a:r>
              <a:rPr lang="pt-BR" sz="1400" dirty="0" err="1" smtClean="0">
                <a:latin typeface="Calibri" pitchFamily="34" charset="0"/>
                <a:cs typeface="Calibri" pitchFamily="34" charset="0"/>
              </a:rPr>
              <a:t>menuTexture</a:t>
            </a:r>
            <a:r>
              <a:rPr lang="pt-BR" sz="1400" dirty="0" smtClean="0">
                <a:latin typeface="Calibri" pitchFamily="34" charset="0"/>
                <a:cs typeface="Calibri" pitchFamily="34" charset="0"/>
              </a:rPr>
              <a:t> </a:t>
            </a:r>
            <a:r>
              <a:rPr lang="pt-BR" sz="1400" dirty="0">
                <a:latin typeface="Calibri" pitchFamily="34" charset="0"/>
                <a:cs typeface="Calibri" pitchFamily="34" charset="0"/>
              </a:rPr>
              <a:t>= </a:t>
            </a:r>
            <a:r>
              <a:rPr lang="pt-BR" sz="1400" dirty="0" err="1">
                <a:latin typeface="Calibri" pitchFamily="34" charset="0"/>
                <a:cs typeface="Calibri" pitchFamily="34" charset="0"/>
              </a:rPr>
              <a:t>C</a:t>
            </a:r>
            <a:r>
              <a:rPr lang="pt-BR" sz="1400" dirty="0" err="1" smtClean="0">
                <a:latin typeface="Calibri" pitchFamily="34" charset="0"/>
                <a:cs typeface="Calibri" pitchFamily="34" charset="0"/>
              </a:rPr>
              <a:t>ontent.Load</a:t>
            </a:r>
            <a:r>
              <a:rPr lang="pt-BR" sz="1400" dirty="0" smtClean="0">
                <a:latin typeface="Calibri" pitchFamily="34" charset="0"/>
                <a:cs typeface="Calibri" pitchFamily="34" charset="0"/>
              </a:rPr>
              <a:t>&lt;Texture2D</a:t>
            </a:r>
            <a:r>
              <a:rPr lang="pt-BR" sz="1400" dirty="0">
                <a:latin typeface="Calibri" pitchFamily="34" charset="0"/>
                <a:cs typeface="Calibri" pitchFamily="34" charset="0"/>
              </a:rPr>
              <a:t>&gt;("</a:t>
            </a:r>
            <a:r>
              <a:rPr lang="pt-BR" sz="1400" dirty="0" err="1">
                <a:latin typeface="Calibri" pitchFamily="34" charset="0"/>
                <a:cs typeface="Calibri" pitchFamily="34" charset="0"/>
              </a:rPr>
              <a:t>PongMenu</a:t>
            </a:r>
            <a:r>
              <a:rPr lang="pt-BR" sz="1400" dirty="0" smtClean="0">
                <a:latin typeface="Calibri" pitchFamily="34" charset="0"/>
                <a:cs typeface="Calibri" pitchFamily="34" charset="0"/>
              </a:rPr>
              <a:t>");</a:t>
            </a:r>
          </a:p>
          <a:p>
            <a:pPr marL="0" indent="0">
              <a:buNone/>
            </a:pPr>
            <a:r>
              <a:rPr lang="pt-BR" sz="1400" dirty="0" err="1" smtClean="0">
                <a:latin typeface="Calibri" pitchFamily="34" charset="0"/>
                <a:cs typeface="Calibri" pitchFamily="34" charset="0"/>
              </a:rPr>
              <a:t>gameTexture</a:t>
            </a:r>
            <a:r>
              <a:rPr lang="pt-BR" sz="1400" dirty="0" smtClean="0">
                <a:latin typeface="Calibri" pitchFamily="34" charset="0"/>
                <a:cs typeface="Calibri" pitchFamily="34" charset="0"/>
              </a:rPr>
              <a:t> </a:t>
            </a:r>
            <a:r>
              <a:rPr lang="pt-BR" sz="1400" dirty="0">
                <a:latin typeface="Calibri" pitchFamily="34" charset="0"/>
                <a:cs typeface="Calibri" pitchFamily="34" charset="0"/>
              </a:rPr>
              <a:t>= </a:t>
            </a:r>
            <a:r>
              <a:rPr lang="pt-BR" sz="1400" dirty="0" err="1">
                <a:latin typeface="Calibri" pitchFamily="34" charset="0"/>
                <a:cs typeface="Calibri" pitchFamily="34" charset="0"/>
              </a:rPr>
              <a:t>C</a:t>
            </a:r>
            <a:r>
              <a:rPr lang="pt-BR" sz="1400" dirty="0" err="1" smtClean="0">
                <a:latin typeface="Calibri" pitchFamily="34" charset="0"/>
                <a:cs typeface="Calibri" pitchFamily="34" charset="0"/>
              </a:rPr>
              <a:t>ontent.Load</a:t>
            </a:r>
            <a:r>
              <a:rPr lang="pt-BR" sz="1400" dirty="0" smtClean="0">
                <a:latin typeface="Calibri" pitchFamily="34" charset="0"/>
                <a:cs typeface="Calibri" pitchFamily="34" charset="0"/>
              </a:rPr>
              <a:t>&lt;Texture2D</a:t>
            </a:r>
            <a:r>
              <a:rPr lang="pt-BR" sz="1400" dirty="0">
                <a:latin typeface="Calibri" pitchFamily="34" charset="0"/>
                <a:cs typeface="Calibri" pitchFamily="34" charset="0"/>
              </a:rPr>
              <a:t>&gt;("</a:t>
            </a:r>
            <a:r>
              <a:rPr lang="pt-BR" sz="1400" dirty="0" err="1">
                <a:latin typeface="Calibri" pitchFamily="34" charset="0"/>
                <a:cs typeface="Calibri" pitchFamily="34" charset="0"/>
              </a:rPr>
              <a:t>PongGame</a:t>
            </a:r>
            <a:r>
              <a:rPr lang="pt-BR" sz="1400" dirty="0">
                <a:latin typeface="Calibri" pitchFamily="34" charset="0"/>
                <a:cs typeface="Calibri" pitchFamily="34" charset="0"/>
              </a:rPr>
              <a:t>"); </a:t>
            </a:r>
            <a:endParaRPr lang="en-US" sz="1400" dirty="0">
              <a:latin typeface="Calibri" pitchFamily="34" charset="0"/>
              <a:cs typeface="Calibri" pitchFamily="34" charset="0"/>
            </a:endParaRPr>
          </a:p>
          <a:p>
            <a:pPr marL="0" indent="0">
              <a:buNone/>
            </a:pPr>
            <a:r>
              <a:rPr lang="en-US" sz="1600" b="1" dirty="0" err="1" smtClean="0">
                <a:cs typeface="Calibri" pitchFamily="34" charset="0"/>
              </a:rPr>
              <a:t>Por</a:t>
            </a:r>
            <a:r>
              <a:rPr lang="en-US" sz="1600" b="1" dirty="0" smtClean="0">
                <a:cs typeface="Calibri" pitchFamily="34" charset="0"/>
              </a:rPr>
              <a:t> </a:t>
            </a:r>
            <a:r>
              <a:rPr lang="en-US" sz="1600" b="1" dirty="0" err="1" smtClean="0">
                <a:cs typeface="Calibri" pitchFamily="34" charset="0"/>
              </a:rPr>
              <a:t>fim</a:t>
            </a:r>
            <a:r>
              <a:rPr lang="en-US" sz="1600" b="1" dirty="0" smtClean="0">
                <a:cs typeface="Calibri" pitchFamily="34" charset="0"/>
              </a:rPr>
              <a:t>, </a:t>
            </a:r>
            <a:r>
              <a:rPr lang="en-US" sz="1600" b="1" dirty="0" err="1" smtClean="0">
                <a:cs typeface="Calibri" pitchFamily="34" charset="0"/>
              </a:rPr>
              <a:t>vamos</a:t>
            </a:r>
            <a:r>
              <a:rPr lang="en-US" sz="1600" b="1" dirty="0" smtClean="0">
                <a:cs typeface="Calibri" pitchFamily="34" charset="0"/>
              </a:rPr>
              <a:t> </a:t>
            </a:r>
            <a:r>
              <a:rPr lang="en-US" sz="1600" b="1" dirty="0" err="1" smtClean="0">
                <a:cs typeface="Calibri" pitchFamily="34" charset="0"/>
              </a:rPr>
              <a:t>renderizar</a:t>
            </a:r>
            <a:r>
              <a:rPr lang="en-US" sz="1600" b="1" dirty="0" smtClean="0">
                <a:cs typeface="Calibri" pitchFamily="34" charset="0"/>
              </a:rPr>
              <a:t> a </a:t>
            </a:r>
            <a:r>
              <a:rPr lang="en-US" sz="1600" b="1" dirty="0" err="1" smtClean="0">
                <a:cs typeface="Calibri" pitchFamily="34" charset="0"/>
              </a:rPr>
              <a:t>textura</a:t>
            </a:r>
            <a:r>
              <a:rPr lang="en-US" sz="1600" b="1" dirty="0" smtClean="0">
                <a:cs typeface="Calibri" pitchFamily="34" charset="0"/>
              </a:rPr>
              <a:t> de </a:t>
            </a:r>
            <a:r>
              <a:rPr lang="en-US" sz="1600" b="1" dirty="0" err="1" smtClean="0">
                <a:cs typeface="Calibri" pitchFamily="34" charset="0"/>
              </a:rPr>
              <a:t>fundo</a:t>
            </a:r>
            <a:r>
              <a:rPr lang="en-US" sz="1600" b="1" dirty="0" smtClean="0">
                <a:cs typeface="Calibri" pitchFamily="34" charset="0"/>
              </a:rPr>
              <a:t> no </a:t>
            </a:r>
            <a:r>
              <a:rPr lang="en-US" sz="1600" b="1" dirty="0" err="1" smtClean="0">
                <a:cs typeface="Calibri" pitchFamily="34" charset="0"/>
              </a:rPr>
              <a:t>método</a:t>
            </a:r>
            <a:r>
              <a:rPr lang="en-US" sz="1600" b="1" dirty="0" smtClean="0">
                <a:cs typeface="Calibri" pitchFamily="34" charset="0"/>
              </a:rPr>
              <a:t> draw da </a:t>
            </a:r>
            <a:r>
              <a:rPr lang="en-US" sz="1600" b="1" dirty="0" err="1" smtClean="0">
                <a:cs typeface="Calibri" pitchFamily="34" charset="0"/>
              </a:rPr>
              <a:t>seguinte</a:t>
            </a:r>
            <a:r>
              <a:rPr lang="en-US" sz="1600" b="1" dirty="0" smtClean="0">
                <a:cs typeface="Calibri" pitchFamily="34" charset="0"/>
              </a:rPr>
              <a:t> </a:t>
            </a:r>
            <a:r>
              <a:rPr lang="en-US" sz="1600" b="1" dirty="0" err="1" smtClean="0">
                <a:cs typeface="Calibri" pitchFamily="34" charset="0"/>
              </a:rPr>
              <a:t>maneira</a:t>
            </a:r>
            <a:r>
              <a:rPr lang="en-US" sz="1600" b="1" dirty="0" smtClean="0">
                <a:cs typeface="Calibri" pitchFamily="34" charset="0"/>
              </a:rPr>
              <a:t>:</a:t>
            </a:r>
            <a:endParaRPr lang="en-US" sz="1400" b="1" dirty="0" smtClean="0">
              <a:latin typeface="Calibri" pitchFamily="34" charset="0"/>
              <a:cs typeface="Calibri" pitchFamily="34" charset="0"/>
            </a:endParaRPr>
          </a:p>
          <a:p>
            <a:pPr marL="0" indent="0">
              <a:buNone/>
            </a:pPr>
            <a:r>
              <a:rPr lang="pt-BR" sz="1400" dirty="0" err="1">
                <a:latin typeface="Calibri" pitchFamily="34" charset="0"/>
                <a:cs typeface="Calibri" pitchFamily="34" charset="0"/>
              </a:rPr>
              <a:t>spriteBatch.Begin</a:t>
            </a:r>
            <a:r>
              <a:rPr lang="pt-BR" sz="1400" dirty="0" smtClean="0">
                <a:latin typeface="Calibri" pitchFamily="34" charset="0"/>
                <a:cs typeface="Calibri" pitchFamily="34" charset="0"/>
              </a:rPr>
              <a:t>();</a:t>
            </a:r>
          </a:p>
          <a:p>
            <a:pPr marL="0" indent="0">
              <a:buNone/>
            </a:pPr>
            <a:r>
              <a:rPr lang="pt-BR" sz="1400" dirty="0" err="1" smtClean="0">
                <a:latin typeface="Calibri" pitchFamily="34" charset="0"/>
                <a:cs typeface="Calibri" pitchFamily="34" charset="0"/>
              </a:rPr>
              <a:t>spriteBatch.Draw</a:t>
            </a:r>
            <a:r>
              <a:rPr lang="pt-BR" sz="1400" dirty="0" smtClean="0">
                <a:latin typeface="Calibri" pitchFamily="34" charset="0"/>
                <a:cs typeface="Calibri" pitchFamily="34" charset="0"/>
              </a:rPr>
              <a:t>(</a:t>
            </a:r>
            <a:r>
              <a:rPr lang="pt-BR" sz="1400" dirty="0" err="1" smtClean="0">
                <a:latin typeface="Calibri" pitchFamily="34" charset="0"/>
                <a:cs typeface="Calibri" pitchFamily="34" charset="0"/>
              </a:rPr>
              <a:t>backgroundTexture</a:t>
            </a:r>
            <a:r>
              <a:rPr lang="pt-BR" sz="1400" dirty="0">
                <a:latin typeface="Calibri" pitchFamily="34" charset="0"/>
                <a:cs typeface="Calibri" pitchFamily="34" charset="0"/>
              </a:rPr>
              <a:t>, new </a:t>
            </a:r>
            <a:r>
              <a:rPr lang="pt-BR" sz="1400" dirty="0" err="1">
                <a:latin typeface="Calibri" pitchFamily="34" charset="0"/>
                <a:cs typeface="Calibri" pitchFamily="34" charset="0"/>
              </a:rPr>
              <a:t>Rectangle</a:t>
            </a:r>
            <a:r>
              <a:rPr lang="pt-BR" sz="1400" dirty="0">
                <a:latin typeface="Calibri" pitchFamily="34" charset="0"/>
                <a:cs typeface="Calibri" pitchFamily="34" charset="0"/>
              </a:rPr>
              <a:t>(0, 0, </a:t>
            </a:r>
            <a:r>
              <a:rPr lang="pt-BR" sz="1400" dirty="0" err="1">
                <a:latin typeface="Calibri" pitchFamily="34" charset="0"/>
                <a:cs typeface="Calibri" pitchFamily="34" charset="0"/>
              </a:rPr>
              <a:t>width</a:t>
            </a:r>
            <a:r>
              <a:rPr lang="pt-BR" sz="1400" dirty="0" smtClean="0">
                <a:latin typeface="Calibri" pitchFamily="34" charset="0"/>
                <a:cs typeface="Calibri" pitchFamily="34" charset="0"/>
              </a:rPr>
              <a:t>, </a:t>
            </a:r>
            <a:r>
              <a:rPr lang="pt-BR" sz="1400" dirty="0" err="1" smtClean="0">
                <a:latin typeface="Calibri" pitchFamily="34" charset="0"/>
                <a:cs typeface="Calibri" pitchFamily="34" charset="0"/>
              </a:rPr>
              <a:t>height</a:t>
            </a:r>
            <a:r>
              <a:rPr lang="pt-BR" sz="1400" dirty="0" smtClean="0">
                <a:latin typeface="Calibri" pitchFamily="34" charset="0"/>
                <a:cs typeface="Calibri" pitchFamily="34" charset="0"/>
              </a:rPr>
              <a:t>), </a:t>
            </a:r>
            <a:r>
              <a:rPr lang="pt-BR" sz="1400" dirty="0" err="1">
                <a:latin typeface="Calibri" pitchFamily="34" charset="0"/>
                <a:cs typeface="Calibri" pitchFamily="34" charset="0"/>
              </a:rPr>
              <a:t>Color.LightGray</a:t>
            </a:r>
            <a:r>
              <a:rPr lang="pt-BR" sz="1400" dirty="0" smtClean="0">
                <a:latin typeface="Calibri" pitchFamily="34" charset="0"/>
                <a:cs typeface="Calibri" pitchFamily="34" charset="0"/>
              </a:rPr>
              <a:t>);</a:t>
            </a:r>
          </a:p>
          <a:p>
            <a:pPr marL="0" indent="0">
              <a:buNone/>
            </a:pPr>
            <a:r>
              <a:rPr lang="pt-BR" sz="1400" dirty="0" err="1" smtClean="0">
                <a:latin typeface="Calibri" pitchFamily="34" charset="0"/>
                <a:cs typeface="Calibri" pitchFamily="34" charset="0"/>
              </a:rPr>
              <a:t>spriteBatch.End</a:t>
            </a:r>
            <a:r>
              <a:rPr lang="pt-BR" sz="1400" dirty="0">
                <a:latin typeface="Calibri" pitchFamily="34" charset="0"/>
                <a:cs typeface="Calibri" pitchFamily="34" charset="0"/>
              </a:rPr>
              <a:t>(); </a:t>
            </a:r>
            <a:endParaRPr lang="pt-BR" sz="1400" dirty="0" smtClean="0">
              <a:latin typeface="Calibri" pitchFamily="34" charset="0"/>
              <a:cs typeface="Calibri" pitchFamily="34" charset="0"/>
            </a:endParaRPr>
          </a:p>
        </p:txBody>
      </p:sp>
    </p:spTree>
    <p:extLst>
      <p:ext uri="{BB962C8B-B14F-4D97-AF65-F5344CB8AC3E}">
        <p14:creationId xmlns:p14="http://schemas.microsoft.com/office/powerpoint/2010/main" val="311849180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Constantes</a:t>
            </a:r>
            <a:endParaRPr lang="en-GB" dirty="0">
              <a:solidFill>
                <a:srgbClr val="FFFFFF"/>
              </a:solidFill>
              <a:latin typeface="Orator" charset="0"/>
            </a:endParaRPr>
          </a:p>
        </p:txBody>
      </p:sp>
      <p:sp>
        <p:nvSpPr>
          <p:cNvPr id="4" name="AutoShape 2" descr="mk:@MSITStore:C:\Users\Yves\Wrox%20Professional%20XNA%20Game%20Programming%20For%20Xbox%20360%20and%20Windows.chm::/final/images/fig52_01_0.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3" name="Espaço Reservado para Conteúdo 12"/>
          <p:cNvSpPr>
            <a:spLocks noGrp="1"/>
          </p:cNvSpPr>
          <p:nvPr>
            <p:ph idx="1"/>
          </p:nvPr>
        </p:nvSpPr>
        <p:spPr>
          <a:xfrm>
            <a:off x="457200" y="2215405"/>
            <a:ext cx="8229600" cy="4525963"/>
          </a:xfrm>
        </p:spPr>
        <p:txBody>
          <a:bodyPr/>
          <a:lstStyle/>
          <a:p>
            <a:pPr marL="0" indent="0">
              <a:buNone/>
            </a:pPr>
            <a:r>
              <a:rPr lang="en-US" sz="1800" dirty="0" smtClean="0"/>
              <a:t>Agora </a:t>
            </a:r>
            <a:r>
              <a:rPr lang="en-US" sz="1800" dirty="0" err="1" smtClean="0"/>
              <a:t>que</a:t>
            </a:r>
            <a:r>
              <a:rPr lang="en-US" sz="1800" dirty="0" smtClean="0"/>
              <a:t> </a:t>
            </a:r>
            <a:r>
              <a:rPr lang="en-US" sz="1800" dirty="0" err="1" smtClean="0"/>
              <a:t>carregamos</a:t>
            </a:r>
            <a:r>
              <a:rPr lang="en-US" sz="1800" dirty="0" smtClean="0"/>
              <a:t> </a:t>
            </a:r>
            <a:r>
              <a:rPr lang="en-US" sz="1800" dirty="0" err="1" smtClean="0"/>
              <a:t>os</a:t>
            </a:r>
            <a:r>
              <a:rPr lang="en-US" sz="1800" dirty="0" smtClean="0"/>
              <a:t> </a:t>
            </a:r>
            <a:r>
              <a:rPr lang="en-US" sz="1800" dirty="0" err="1" smtClean="0"/>
              <a:t>arquivos</a:t>
            </a:r>
            <a:r>
              <a:rPr lang="en-US" sz="1800" dirty="0" smtClean="0"/>
              <a:t> de </a:t>
            </a:r>
            <a:r>
              <a:rPr lang="en-US" sz="1800" dirty="0" err="1" smtClean="0"/>
              <a:t>textura</a:t>
            </a:r>
            <a:r>
              <a:rPr lang="en-US" sz="1800" dirty="0" smtClean="0"/>
              <a:t> </a:t>
            </a:r>
            <a:r>
              <a:rPr lang="en-US" sz="1800" dirty="0" err="1" smtClean="0"/>
              <a:t>para</a:t>
            </a:r>
            <a:r>
              <a:rPr lang="en-US" sz="1800" dirty="0" smtClean="0"/>
              <a:t> </a:t>
            </a:r>
            <a:r>
              <a:rPr lang="en-US" sz="1800" dirty="0" err="1" smtClean="0"/>
              <a:t>nosso</a:t>
            </a:r>
            <a:r>
              <a:rPr lang="en-US" sz="1800" dirty="0" smtClean="0"/>
              <a:t> </a:t>
            </a:r>
            <a:r>
              <a:rPr lang="en-US" sz="1800" dirty="0" err="1" smtClean="0"/>
              <a:t>jogo</a:t>
            </a:r>
            <a:r>
              <a:rPr lang="en-US" sz="1800" dirty="0" smtClean="0"/>
              <a:t>, </a:t>
            </a:r>
            <a:r>
              <a:rPr lang="en-US" sz="1800" dirty="0" err="1" smtClean="0"/>
              <a:t>precisamos</a:t>
            </a:r>
            <a:r>
              <a:rPr lang="en-US" sz="1800" dirty="0" smtClean="0"/>
              <a:t>, de </a:t>
            </a:r>
            <a:r>
              <a:rPr lang="en-US" sz="1800" dirty="0" err="1" smtClean="0"/>
              <a:t>alguma</a:t>
            </a:r>
            <a:r>
              <a:rPr lang="en-US" sz="1800" dirty="0" smtClean="0"/>
              <a:t> </a:t>
            </a:r>
            <a:r>
              <a:rPr lang="en-US" sz="1800" dirty="0" err="1" smtClean="0"/>
              <a:t>maneira</a:t>
            </a:r>
            <a:r>
              <a:rPr lang="en-US" sz="1800" dirty="0" smtClean="0"/>
              <a:t>, “</a:t>
            </a:r>
            <a:r>
              <a:rPr lang="en-US" sz="1800" dirty="0" err="1" smtClean="0"/>
              <a:t>recortar</a:t>
            </a:r>
            <a:r>
              <a:rPr lang="en-US" sz="1800" dirty="0" smtClean="0"/>
              <a:t>” a </a:t>
            </a:r>
            <a:r>
              <a:rPr lang="en-US" sz="1800" dirty="0" err="1" smtClean="0"/>
              <a:t>imagens</a:t>
            </a:r>
            <a:r>
              <a:rPr lang="en-US" sz="1800" dirty="0" smtClean="0"/>
              <a:t> </a:t>
            </a:r>
            <a:r>
              <a:rPr lang="en-US" sz="1800" dirty="0" err="1" smtClean="0"/>
              <a:t>para</a:t>
            </a:r>
            <a:r>
              <a:rPr lang="en-US" sz="1800" dirty="0" smtClean="0"/>
              <a:t> </a:t>
            </a:r>
            <a:r>
              <a:rPr lang="en-US" sz="1800" dirty="0" err="1" smtClean="0"/>
              <a:t>utilizarmos</a:t>
            </a:r>
            <a:r>
              <a:rPr lang="en-US" sz="1800" dirty="0" smtClean="0"/>
              <a:t> </a:t>
            </a:r>
            <a:r>
              <a:rPr lang="en-US" sz="1800" dirty="0" err="1" smtClean="0"/>
              <a:t>somente</a:t>
            </a:r>
            <a:r>
              <a:rPr lang="en-US" sz="1800" dirty="0" smtClean="0"/>
              <a:t> </a:t>
            </a:r>
            <a:r>
              <a:rPr lang="en-US" sz="1800" dirty="0" err="1" smtClean="0"/>
              <a:t>os</a:t>
            </a:r>
            <a:r>
              <a:rPr lang="en-US" sz="1800" dirty="0" smtClean="0"/>
              <a:t> </a:t>
            </a:r>
            <a:r>
              <a:rPr lang="en-US" sz="1800" dirty="0" err="1" smtClean="0"/>
              <a:t>pedaços</a:t>
            </a:r>
            <a:r>
              <a:rPr lang="en-US" sz="1800" dirty="0" smtClean="0"/>
              <a:t> </a:t>
            </a:r>
            <a:r>
              <a:rPr lang="en-US" sz="1800" dirty="0" err="1" smtClean="0"/>
              <a:t>que</a:t>
            </a:r>
            <a:r>
              <a:rPr lang="en-US" sz="1800" dirty="0" smtClean="0"/>
              <a:t> </a:t>
            </a:r>
            <a:r>
              <a:rPr lang="en-US" sz="1800" dirty="0" err="1" smtClean="0"/>
              <a:t>nos</a:t>
            </a:r>
            <a:r>
              <a:rPr lang="en-US" sz="1800" dirty="0" smtClean="0"/>
              <a:t> </a:t>
            </a:r>
            <a:r>
              <a:rPr lang="en-US" sz="1800" dirty="0" err="1" smtClean="0"/>
              <a:t>interessam</a:t>
            </a:r>
            <a:r>
              <a:rPr lang="en-US" sz="1800" dirty="0" smtClean="0"/>
              <a:t>.</a:t>
            </a:r>
          </a:p>
          <a:p>
            <a:pPr marL="0" indent="0">
              <a:buNone/>
            </a:pPr>
            <a:r>
              <a:rPr lang="en-US" sz="1800" dirty="0" err="1" smtClean="0">
                <a:latin typeface="Calibri" pitchFamily="34" charset="0"/>
                <a:cs typeface="Calibri" pitchFamily="34" charset="0"/>
              </a:rPr>
              <a:t>Em</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verdade</a:t>
            </a:r>
            <a:r>
              <a:rPr lang="en-US" sz="1800" dirty="0" smtClean="0">
                <a:latin typeface="Calibri" pitchFamily="34" charset="0"/>
                <a:cs typeface="Calibri" pitchFamily="34" charset="0"/>
              </a:rPr>
              <a:t> o </a:t>
            </a:r>
            <a:r>
              <a:rPr lang="en-US" sz="1800" dirty="0" err="1" smtClean="0">
                <a:latin typeface="Calibri" pitchFamily="34" charset="0"/>
                <a:cs typeface="Calibri" pitchFamily="34" charset="0"/>
              </a:rPr>
              <a:t>que</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faremos</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será</a:t>
            </a:r>
            <a:r>
              <a:rPr lang="en-US" sz="1800" dirty="0" smtClean="0">
                <a:latin typeface="Calibri" pitchFamily="34" charset="0"/>
                <a:cs typeface="Calibri" pitchFamily="34" charset="0"/>
              </a:rPr>
              <a:t> a </a:t>
            </a:r>
            <a:r>
              <a:rPr lang="en-US" sz="1800" dirty="0" err="1" smtClean="0">
                <a:latin typeface="Calibri" pitchFamily="34" charset="0"/>
                <a:cs typeface="Calibri" pitchFamily="34" charset="0"/>
              </a:rPr>
              <a:t>criação</a:t>
            </a:r>
            <a:r>
              <a:rPr lang="en-US" sz="1800" dirty="0" smtClean="0">
                <a:latin typeface="Calibri" pitchFamily="34" charset="0"/>
                <a:cs typeface="Calibri" pitchFamily="34" charset="0"/>
              </a:rPr>
              <a:t> de </a:t>
            </a:r>
            <a:r>
              <a:rPr lang="en-US" sz="1800" dirty="0" err="1" smtClean="0">
                <a:latin typeface="Calibri" pitchFamily="34" charset="0"/>
                <a:cs typeface="Calibri" pitchFamily="34" charset="0"/>
              </a:rPr>
              <a:t>retângulos</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que</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para</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cada</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elemento</a:t>
            </a:r>
            <a:r>
              <a:rPr lang="en-US" sz="1800" dirty="0">
                <a:latin typeface="Calibri" pitchFamily="34" charset="0"/>
                <a:cs typeface="Calibri" pitchFamily="34" charset="0"/>
              </a:rPr>
              <a:t>,</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delimitarão</a:t>
            </a:r>
            <a:r>
              <a:rPr lang="en-US" sz="1800" dirty="0" smtClean="0">
                <a:latin typeface="Calibri" pitchFamily="34" charset="0"/>
                <a:cs typeface="Calibri" pitchFamily="34" charset="0"/>
              </a:rPr>
              <a:t> o </a:t>
            </a:r>
            <a:r>
              <a:rPr lang="en-US" sz="1800" dirty="0" err="1" smtClean="0">
                <a:latin typeface="Calibri" pitchFamily="34" charset="0"/>
                <a:cs typeface="Calibri" pitchFamily="34" charset="0"/>
              </a:rPr>
              <a:t>pedaço</a:t>
            </a:r>
            <a:r>
              <a:rPr lang="en-US" sz="1800" dirty="0" smtClean="0">
                <a:latin typeface="Calibri" pitchFamily="34" charset="0"/>
                <a:cs typeface="Calibri" pitchFamily="34" charset="0"/>
              </a:rPr>
              <a:t> da </a:t>
            </a:r>
            <a:r>
              <a:rPr lang="en-US" sz="1800" dirty="0" err="1" smtClean="0">
                <a:latin typeface="Calibri" pitchFamily="34" charset="0"/>
                <a:cs typeface="Calibri" pitchFamily="34" charset="0"/>
              </a:rPr>
              <a:t>imagens</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que</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nos</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interessa</a:t>
            </a:r>
            <a:r>
              <a:rPr lang="en-US" sz="1800" dirty="0" smtClean="0">
                <a:latin typeface="Calibri" pitchFamily="34" charset="0"/>
                <a:cs typeface="Calibri" pitchFamily="34" charset="0"/>
              </a:rPr>
              <a:t>.</a:t>
            </a:r>
          </a:p>
          <a:p>
            <a:pPr marL="0" indent="0">
              <a:buNone/>
            </a:pPr>
            <a:r>
              <a:rPr lang="en-US" sz="1800" dirty="0" smtClean="0">
                <a:latin typeface="Calibri" pitchFamily="34" charset="0"/>
                <a:cs typeface="Calibri" pitchFamily="34" charset="0"/>
              </a:rPr>
              <a:t>Estes </a:t>
            </a:r>
            <a:r>
              <a:rPr lang="en-US" sz="1800" dirty="0" err="1" smtClean="0">
                <a:latin typeface="Calibri" pitchFamily="34" charset="0"/>
                <a:cs typeface="Calibri" pitchFamily="34" charset="0"/>
              </a:rPr>
              <a:t>retângulos</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como</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não</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variam</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ficariam</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melhor</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definidos</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como</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constantes</a:t>
            </a:r>
            <a:r>
              <a:rPr lang="en-US" sz="1800" dirty="0" smtClean="0">
                <a:latin typeface="Calibri" pitchFamily="34" charset="0"/>
                <a:cs typeface="Calibri" pitchFamily="34" charset="0"/>
              </a:rPr>
              <a:t>, no </a:t>
            </a:r>
            <a:r>
              <a:rPr lang="en-US" sz="1800" dirty="0" err="1" smtClean="0">
                <a:latin typeface="Calibri" pitchFamily="34" charset="0"/>
                <a:cs typeface="Calibri" pitchFamily="34" charset="0"/>
              </a:rPr>
              <a:t>entando</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criaremos</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algo</a:t>
            </a:r>
            <a:r>
              <a:rPr lang="en-US" sz="1800" dirty="0" smtClean="0">
                <a:latin typeface="Calibri" pitchFamily="34" charset="0"/>
                <a:cs typeface="Calibri" pitchFamily="34" charset="0"/>
              </a:rPr>
              <a:t> um </a:t>
            </a:r>
            <a:r>
              <a:rPr lang="en-US" sz="1800" dirty="0" err="1" smtClean="0">
                <a:latin typeface="Calibri" pitchFamily="34" charset="0"/>
                <a:cs typeface="Calibri" pitchFamily="34" charset="0"/>
              </a:rPr>
              <a:t>pouco</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diferente</a:t>
            </a:r>
            <a:r>
              <a:rPr lang="en-US" sz="1800" dirty="0">
                <a:latin typeface="Calibri" pitchFamily="34" charset="0"/>
                <a:cs typeface="Calibri" pitchFamily="34" charset="0"/>
              </a:rPr>
              <a:t> </a:t>
            </a:r>
            <a:r>
              <a:rPr lang="en-US" sz="1800" dirty="0" err="1" smtClean="0">
                <a:latin typeface="Calibri" pitchFamily="34" charset="0"/>
                <a:cs typeface="Calibri" pitchFamily="34" charset="0"/>
              </a:rPr>
              <a:t>pois</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queremos</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definir</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uma</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estrutura</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que</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contenha</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todas</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estas</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informações</a:t>
            </a:r>
            <a:r>
              <a:rPr lang="en-US" sz="1800" dirty="0" smtClean="0">
                <a:latin typeface="Calibri" pitchFamily="34" charset="0"/>
                <a:cs typeface="Calibri" pitchFamily="34" charset="0"/>
              </a:rPr>
              <a:t>.</a:t>
            </a:r>
          </a:p>
          <a:p>
            <a:pPr marL="0" indent="0">
              <a:buNone/>
            </a:pPr>
            <a:r>
              <a:rPr lang="en-US" sz="1800" dirty="0" smtClean="0">
                <a:latin typeface="Calibri" pitchFamily="34" charset="0"/>
                <a:cs typeface="Calibri" pitchFamily="34" charset="0"/>
              </a:rPr>
              <a:t>Como </a:t>
            </a:r>
            <a:r>
              <a:rPr lang="en-US" sz="1800" dirty="0" err="1" smtClean="0">
                <a:latin typeface="Calibri" pitchFamily="34" charset="0"/>
                <a:cs typeface="Calibri" pitchFamily="34" charset="0"/>
              </a:rPr>
              <a:t>constantes</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não</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podem</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ser</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definidas</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em</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estruturas</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usaremos</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aqui</a:t>
            </a:r>
            <a:r>
              <a:rPr lang="en-US" sz="1800" dirty="0" smtClean="0">
                <a:latin typeface="Calibri" pitchFamily="34" charset="0"/>
                <a:cs typeface="Calibri" pitchFamily="34" charset="0"/>
              </a:rPr>
              <a:t> static </a:t>
            </a:r>
            <a:r>
              <a:rPr lang="en-US" sz="1800" dirty="0" err="1" smtClean="0">
                <a:latin typeface="Calibri" pitchFamily="34" charset="0"/>
                <a:cs typeface="Calibri" pitchFamily="34" charset="0"/>
              </a:rPr>
              <a:t>readonly</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que</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criará</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variáveis</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que</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possuem</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comportamento</a:t>
            </a:r>
            <a:r>
              <a:rPr lang="en-US" sz="1800" dirty="0" smtClean="0">
                <a:latin typeface="Calibri" pitchFamily="34" charset="0"/>
                <a:cs typeface="Calibri" pitchFamily="34" charset="0"/>
              </a:rPr>
              <a:t> de </a:t>
            </a:r>
            <a:r>
              <a:rPr lang="en-US" sz="1800" dirty="0" err="1" smtClean="0">
                <a:latin typeface="Calibri" pitchFamily="34" charset="0"/>
                <a:cs typeface="Calibri" pitchFamily="34" charset="0"/>
              </a:rPr>
              <a:t>constantes</a:t>
            </a:r>
            <a:r>
              <a:rPr lang="en-US" sz="1800" dirty="0" smtClean="0">
                <a:latin typeface="Calibri" pitchFamily="34" charset="0"/>
                <a:cs typeface="Calibri" pitchFamily="34" charset="0"/>
              </a:rPr>
              <a:t>.</a:t>
            </a:r>
          </a:p>
          <a:p>
            <a:pPr marL="0" indent="0">
              <a:buNone/>
            </a:pPr>
            <a:r>
              <a:rPr lang="en-US" sz="1800" dirty="0" smtClean="0">
                <a:latin typeface="Calibri" pitchFamily="34" charset="0"/>
                <a:cs typeface="Calibri" pitchFamily="34" charset="0"/>
              </a:rPr>
              <a:t>Um </a:t>
            </a:r>
            <a:r>
              <a:rPr lang="en-US" sz="1800" dirty="0" err="1" smtClean="0">
                <a:latin typeface="Calibri" pitchFamily="34" charset="0"/>
                <a:cs typeface="Calibri" pitchFamily="34" charset="0"/>
              </a:rPr>
              <a:t>trabalho</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braçal</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que</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teremos</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neste</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momento</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será</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determinar</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x,y,largura</a:t>
            </a:r>
            <a:r>
              <a:rPr lang="en-US" sz="1800" dirty="0" smtClean="0">
                <a:latin typeface="Calibri" pitchFamily="34" charset="0"/>
                <a:cs typeface="Calibri" pitchFamily="34" charset="0"/>
              </a:rPr>
              <a:t> e </a:t>
            </a:r>
            <a:r>
              <a:rPr lang="en-US" sz="1800" dirty="0" err="1" smtClean="0">
                <a:latin typeface="Calibri" pitchFamily="34" charset="0"/>
                <a:cs typeface="Calibri" pitchFamily="34" charset="0"/>
              </a:rPr>
              <a:t>altura</a:t>
            </a:r>
            <a:r>
              <a:rPr lang="en-US" sz="1800" dirty="0" smtClean="0">
                <a:latin typeface="Calibri" pitchFamily="34" charset="0"/>
                <a:cs typeface="Calibri" pitchFamily="34" charset="0"/>
              </a:rPr>
              <a:t> de </a:t>
            </a:r>
            <a:r>
              <a:rPr lang="en-US" sz="1800" dirty="0" err="1" smtClean="0">
                <a:latin typeface="Calibri" pitchFamily="34" charset="0"/>
                <a:cs typeface="Calibri" pitchFamily="34" charset="0"/>
              </a:rPr>
              <a:t>cada</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elemento</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Infelizmente</a:t>
            </a:r>
            <a:r>
              <a:rPr lang="en-US" sz="1800" dirty="0" smtClean="0">
                <a:latin typeface="Calibri" pitchFamily="34" charset="0"/>
                <a:cs typeface="Calibri" pitchFamily="34" charset="0"/>
              </a:rPr>
              <a:t>, </a:t>
            </a:r>
            <a:r>
              <a:rPr lang="en-US" sz="1800" dirty="0">
                <a:latin typeface="Calibri" pitchFamily="34" charset="0"/>
                <a:cs typeface="Calibri" pitchFamily="34" charset="0"/>
              </a:rPr>
              <a:t>no </a:t>
            </a:r>
            <a:r>
              <a:rPr lang="en-US" sz="1800" dirty="0" err="1" smtClean="0">
                <a:latin typeface="Calibri" pitchFamily="34" charset="0"/>
                <a:cs typeface="Calibri" pitchFamily="34" charset="0"/>
              </a:rPr>
              <a:t>momento</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não</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temos</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atalhos</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para</a:t>
            </a:r>
            <a:r>
              <a:rPr lang="en-US" sz="1800" dirty="0" smtClean="0">
                <a:latin typeface="Calibri" pitchFamily="34" charset="0"/>
                <a:cs typeface="Calibri" pitchFamily="34" charset="0"/>
              </a:rPr>
              <a:t> </a:t>
            </a:r>
            <a:r>
              <a:rPr lang="en-US" sz="1800" dirty="0" err="1" smtClean="0">
                <a:latin typeface="Calibri" pitchFamily="34" charset="0"/>
                <a:cs typeface="Calibri" pitchFamily="34" charset="0"/>
              </a:rPr>
              <a:t>isso</a:t>
            </a:r>
            <a:r>
              <a:rPr lang="en-US" sz="1800" dirty="0" smtClean="0">
                <a:latin typeface="Calibri" pitchFamily="34" charset="0"/>
                <a:cs typeface="Calibri" pitchFamily="34" charset="0"/>
              </a:rPr>
              <a:t>.</a:t>
            </a:r>
          </a:p>
        </p:txBody>
      </p:sp>
    </p:spTree>
    <p:extLst>
      <p:ext uri="{BB962C8B-B14F-4D97-AF65-F5344CB8AC3E}">
        <p14:creationId xmlns:p14="http://schemas.microsoft.com/office/powerpoint/2010/main" val="306346905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bwMode="auto">
          <a:xfrm>
            <a:off x="684213" y="2349500"/>
            <a:ext cx="7772400" cy="4114800"/>
          </a:xfrm>
          <a:solidFill>
            <a:srgbClr val="FFFFFF"/>
          </a:solidFill>
          <a:ln>
            <a:solidFill>
              <a:schemeClr val="bg1"/>
            </a:solidFill>
            <a:miter lim="800000"/>
            <a:headEnd/>
            <a:tailEnd/>
          </a:ln>
        </p:spPr>
        <p:txBody>
          <a:bodyPr vert="horz" wrap="square" lIns="91440" tIns="45720" rIns="91440" bIns="45720" numCol="1" anchor="t" anchorCtr="0" compatLnSpc="1">
            <a:prstTxWarp prst="textNoShape">
              <a:avLst/>
            </a:prstTxWarp>
          </a:bodyPr>
          <a:lstStyle/>
          <a:p>
            <a:pPr>
              <a:buFontTx/>
              <a:buNone/>
            </a:pPr>
            <a:r>
              <a:rPr lang="pt-BR" smtClean="0"/>
              <a:t>Com o XNA é possível programar jogos que depois podem ser distribuídos para PC e para o XBOX 360.</a:t>
            </a:r>
          </a:p>
          <a:p>
            <a:pPr>
              <a:buFontTx/>
              <a:buNone/>
            </a:pPr>
            <a:endParaRPr lang="pt-BR" smtClean="0"/>
          </a:p>
          <a:p>
            <a:pPr>
              <a:buFontTx/>
              <a:buNone/>
            </a:pPr>
            <a:r>
              <a:rPr lang="pt-BR" smtClean="0"/>
              <a:t>Para programar em XNA é preciso saber programar C# que é a linguagem que lhe dá suporte.</a:t>
            </a:r>
          </a:p>
        </p:txBody>
      </p:sp>
      <p:sp>
        <p:nvSpPr>
          <p:cNvPr id="15363" name="Rectangle 4"/>
          <p:cNvSpPr>
            <a:spLocks noChangeArrowheads="1"/>
          </p:cNvSpPr>
          <p:nvPr/>
        </p:nvSpPr>
        <p:spPr bwMode="auto">
          <a:xfrm>
            <a:off x="250825" y="377825"/>
            <a:ext cx="10652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pt-BR" sz="3200">
                <a:solidFill>
                  <a:schemeClr val="bg1"/>
                </a:solidFill>
              </a:rPr>
              <a:t>XNA</a:t>
            </a:r>
          </a:p>
        </p:txBody>
      </p:sp>
    </p:spTree>
    <p:extLst>
      <p:ext uri="{BB962C8B-B14F-4D97-AF65-F5344CB8AC3E}">
        <p14:creationId xmlns:p14="http://schemas.microsoft.com/office/powerpoint/2010/main" val="23664340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Constantes</a:t>
            </a:r>
            <a:endParaRPr lang="en-GB" dirty="0">
              <a:solidFill>
                <a:srgbClr val="FFFFFF"/>
              </a:solidFill>
              <a:latin typeface="Orator" charset="0"/>
            </a:endParaRPr>
          </a:p>
        </p:txBody>
      </p:sp>
      <p:sp>
        <p:nvSpPr>
          <p:cNvPr id="4" name="AutoShape 2" descr="mk:@MSITStore:C:\Users\Yves\Wrox%20Professional%20XNA%20Game%20Programming%20For%20Xbox%20360%20and%20Windows.chm::/final/images/fig52_01_0.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3" name="Espaço Reservado para Conteúdo 12"/>
          <p:cNvSpPr>
            <a:spLocks noGrp="1"/>
          </p:cNvSpPr>
          <p:nvPr>
            <p:ph idx="1"/>
          </p:nvPr>
        </p:nvSpPr>
        <p:spPr>
          <a:xfrm>
            <a:off x="457200" y="1772816"/>
            <a:ext cx="8229600" cy="4525963"/>
          </a:xfrm>
        </p:spPr>
        <p:txBody>
          <a:bodyPr/>
          <a:lstStyle/>
          <a:p>
            <a:pPr marL="0" indent="0">
              <a:buNone/>
            </a:pPr>
            <a:r>
              <a:rPr lang="en-US" sz="1800" dirty="0" err="1" smtClean="0"/>
              <a:t>Devemos</a:t>
            </a:r>
            <a:r>
              <a:rPr lang="en-US" sz="1800" dirty="0" smtClean="0"/>
              <a:t> </a:t>
            </a:r>
            <a:r>
              <a:rPr lang="en-US" sz="1800" dirty="0" err="1" smtClean="0"/>
              <a:t>ter</a:t>
            </a:r>
            <a:r>
              <a:rPr lang="en-US" sz="1800" dirty="0" smtClean="0"/>
              <a:t> </a:t>
            </a:r>
            <a:r>
              <a:rPr lang="en-US" sz="1800" dirty="0" err="1" smtClean="0"/>
              <a:t>algo</a:t>
            </a:r>
            <a:r>
              <a:rPr lang="en-US" sz="1800" dirty="0" smtClean="0"/>
              <a:t> </a:t>
            </a:r>
            <a:r>
              <a:rPr lang="en-US" sz="1800" dirty="0" err="1" smtClean="0"/>
              <a:t>semelhante</a:t>
            </a:r>
            <a:r>
              <a:rPr lang="en-US" sz="1800" dirty="0" smtClean="0"/>
              <a:t> </a:t>
            </a:r>
            <a:r>
              <a:rPr lang="en-US" sz="1800" dirty="0" err="1" smtClean="0"/>
              <a:t>ao</a:t>
            </a:r>
            <a:r>
              <a:rPr lang="en-US" sz="1800" dirty="0" smtClean="0"/>
              <a:t> </a:t>
            </a:r>
            <a:r>
              <a:rPr lang="en-US" sz="1800" dirty="0" err="1" smtClean="0"/>
              <a:t>código</a:t>
            </a:r>
            <a:r>
              <a:rPr lang="en-US" sz="1800" dirty="0" smtClean="0"/>
              <a:t> </a:t>
            </a:r>
            <a:r>
              <a:rPr lang="en-US" sz="1800" dirty="0" err="1" smtClean="0"/>
              <a:t>abaixo</a:t>
            </a:r>
            <a:r>
              <a:rPr lang="en-US" sz="1800" dirty="0" smtClean="0"/>
              <a:t>:</a:t>
            </a:r>
          </a:p>
          <a:p>
            <a:pPr marL="0" indent="0">
              <a:buNone/>
            </a:pPr>
            <a:endParaRPr lang="en-US" sz="1800" dirty="0" smtClean="0">
              <a:latin typeface="Calibri" pitchFamily="34" charset="0"/>
              <a:cs typeface="Calibri" pitchFamily="34" charset="0"/>
            </a:endParaRPr>
          </a:p>
        </p:txBody>
      </p:sp>
      <p:sp>
        <p:nvSpPr>
          <p:cNvPr id="2" name="Retângulo 1"/>
          <p:cNvSpPr/>
          <p:nvPr/>
        </p:nvSpPr>
        <p:spPr>
          <a:xfrm>
            <a:off x="368300" y="2348879"/>
            <a:ext cx="8452172" cy="3416320"/>
          </a:xfrm>
          <a:prstGeom prst="rect">
            <a:avLst/>
          </a:prstGeom>
        </p:spPr>
        <p:txBody>
          <a:bodyPr wrap="square">
            <a:spAutoFit/>
          </a:bodyPr>
          <a:lstStyle/>
          <a:p>
            <a:r>
              <a:rPr lang="pt-BR" sz="1800" dirty="0" err="1"/>
              <a:t>static</a:t>
            </a:r>
            <a:r>
              <a:rPr lang="pt-BR" sz="1800" dirty="0"/>
              <a:t> </a:t>
            </a:r>
            <a:r>
              <a:rPr lang="pt-BR" sz="1800" dirty="0" err="1"/>
              <a:t>readonly</a:t>
            </a:r>
            <a:r>
              <a:rPr lang="pt-BR" sz="1800" dirty="0"/>
              <a:t> </a:t>
            </a:r>
            <a:r>
              <a:rPr lang="pt-BR" sz="1800" dirty="0" err="1"/>
              <a:t>Rectangle</a:t>
            </a:r>
            <a:endParaRPr lang="pt-BR" sz="1800" dirty="0"/>
          </a:p>
          <a:p>
            <a:pPr lvl="1"/>
            <a:r>
              <a:rPr lang="en-US" sz="1800" dirty="0" err="1"/>
              <a:t>XnaPongLogoRect</a:t>
            </a:r>
            <a:r>
              <a:rPr lang="en-US" sz="1800" dirty="0"/>
              <a:t> = new Rectangle(0, 0, 512, 110),</a:t>
            </a:r>
          </a:p>
          <a:p>
            <a:pPr lvl="1"/>
            <a:r>
              <a:rPr lang="en-US" sz="1800" dirty="0" err="1"/>
              <a:t>MenuSingleplayerRect</a:t>
            </a:r>
            <a:r>
              <a:rPr lang="en-US" sz="1800" dirty="0"/>
              <a:t> = new Rectangle(0, 110, 512, 38),</a:t>
            </a:r>
          </a:p>
          <a:p>
            <a:pPr lvl="1"/>
            <a:r>
              <a:rPr lang="en-US" sz="1800" dirty="0" err="1"/>
              <a:t>MenuMultiplayerRect</a:t>
            </a:r>
            <a:r>
              <a:rPr lang="en-US" sz="1800" dirty="0"/>
              <a:t> = new Rectangle(0, 148, 512, 38),</a:t>
            </a:r>
          </a:p>
          <a:p>
            <a:pPr lvl="1"/>
            <a:r>
              <a:rPr lang="pt-BR" sz="1800" dirty="0" err="1"/>
              <a:t>MenuExitRect</a:t>
            </a:r>
            <a:r>
              <a:rPr lang="pt-BR" sz="1800" dirty="0"/>
              <a:t> = new </a:t>
            </a:r>
            <a:r>
              <a:rPr lang="pt-BR" sz="1800" dirty="0" err="1"/>
              <a:t>Rectangle</a:t>
            </a:r>
            <a:r>
              <a:rPr lang="pt-BR" sz="1800" dirty="0"/>
              <a:t>(0, 185, 512, 38),</a:t>
            </a:r>
          </a:p>
          <a:p>
            <a:pPr lvl="1"/>
            <a:r>
              <a:rPr lang="en-US" sz="1800" dirty="0" err="1"/>
              <a:t>GameLivesRect</a:t>
            </a:r>
            <a:r>
              <a:rPr lang="en-US" sz="1800" dirty="0"/>
              <a:t> = new Rectangle(0, 222, 100, 34),</a:t>
            </a:r>
          </a:p>
          <a:p>
            <a:pPr lvl="1"/>
            <a:r>
              <a:rPr lang="en-US" sz="1800" dirty="0" err="1"/>
              <a:t>GameRedWonRect</a:t>
            </a:r>
            <a:r>
              <a:rPr lang="en-US" sz="1800" dirty="0"/>
              <a:t> = new Rectangle(151, 222, 155, 34),</a:t>
            </a:r>
          </a:p>
          <a:p>
            <a:pPr lvl="1"/>
            <a:r>
              <a:rPr lang="en-US" sz="1800" dirty="0" err="1"/>
              <a:t>GameBlueWonRect</a:t>
            </a:r>
            <a:r>
              <a:rPr lang="en-US" sz="1800" dirty="0"/>
              <a:t> = new Rectangle(338, 222, 165, 34),</a:t>
            </a:r>
          </a:p>
          <a:p>
            <a:pPr lvl="1"/>
            <a:r>
              <a:rPr lang="en-US" sz="1800" dirty="0" err="1"/>
              <a:t>GameRedPaddleRect</a:t>
            </a:r>
            <a:r>
              <a:rPr lang="en-US" sz="1800" dirty="0"/>
              <a:t> = new Rectangle(23, 0, 22, 92),</a:t>
            </a:r>
          </a:p>
          <a:p>
            <a:pPr lvl="1"/>
            <a:r>
              <a:rPr lang="en-US" sz="1800" dirty="0" err="1"/>
              <a:t>GameBluePaddleRect</a:t>
            </a:r>
            <a:r>
              <a:rPr lang="en-US" sz="1800" dirty="0"/>
              <a:t> = new Rectangle(0, 0, 22, 92),</a:t>
            </a:r>
          </a:p>
          <a:p>
            <a:pPr lvl="1"/>
            <a:r>
              <a:rPr lang="en-US" sz="1800" dirty="0" err="1"/>
              <a:t>GameBallRect</a:t>
            </a:r>
            <a:r>
              <a:rPr lang="en-US" sz="1800" dirty="0"/>
              <a:t> = new Rectangle(1, 94, 33, 33),</a:t>
            </a:r>
          </a:p>
          <a:p>
            <a:pPr lvl="1"/>
            <a:r>
              <a:rPr lang="en-US" sz="1800" dirty="0" err="1"/>
              <a:t>GameSmallBallRect</a:t>
            </a:r>
            <a:r>
              <a:rPr lang="en-US" sz="1800" dirty="0"/>
              <a:t> = new Rectangle(37, 108, 19, 19);</a:t>
            </a:r>
          </a:p>
        </p:txBody>
      </p:sp>
    </p:spTree>
    <p:extLst>
      <p:ext uri="{BB962C8B-B14F-4D97-AF65-F5344CB8AC3E}">
        <p14:creationId xmlns:p14="http://schemas.microsoft.com/office/powerpoint/2010/main" val="5687669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Teste</a:t>
            </a:r>
            <a:r>
              <a:rPr lang="en-GB" dirty="0" smtClean="0">
                <a:solidFill>
                  <a:srgbClr val="FFFFFF"/>
                </a:solidFill>
                <a:latin typeface="Orator" charset="0"/>
              </a:rPr>
              <a:t> </a:t>
            </a:r>
            <a:r>
              <a:rPr lang="en-GB" dirty="0" err="1" smtClean="0">
                <a:solidFill>
                  <a:srgbClr val="FFFFFF"/>
                </a:solidFill>
                <a:latin typeface="Orator" charset="0"/>
              </a:rPr>
              <a:t>unitário</a:t>
            </a:r>
            <a:endParaRPr lang="en-GB" dirty="0">
              <a:solidFill>
                <a:srgbClr val="FFFFFF"/>
              </a:solidFill>
              <a:latin typeface="Orator" charset="0"/>
            </a:endParaRPr>
          </a:p>
        </p:txBody>
      </p:sp>
      <p:sp>
        <p:nvSpPr>
          <p:cNvPr id="4" name="AutoShape 2" descr="mk:@MSITStore:C:\Users\Yves\Wrox%20Professional%20XNA%20Game%20Programming%20For%20Xbox%20360%20and%20Windows.chm::/final/images/fig52_01_0.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3" name="Espaço Reservado para Conteúdo 12"/>
          <p:cNvSpPr>
            <a:spLocks noGrp="1"/>
          </p:cNvSpPr>
          <p:nvPr>
            <p:ph idx="1"/>
          </p:nvPr>
        </p:nvSpPr>
        <p:spPr>
          <a:xfrm>
            <a:off x="63500" y="1783357"/>
            <a:ext cx="8972996" cy="4525963"/>
          </a:xfrm>
        </p:spPr>
        <p:txBody>
          <a:bodyPr/>
          <a:lstStyle/>
          <a:p>
            <a:pPr marL="0" indent="0">
              <a:buNone/>
            </a:pPr>
            <a:r>
              <a:rPr lang="en-US" sz="1800" dirty="0" err="1" smtClean="0"/>
              <a:t>Neste</a:t>
            </a:r>
            <a:r>
              <a:rPr lang="en-US" sz="1800" dirty="0" smtClean="0"/>
              <a:t> </a:t>
            </a:r>
            <a:r>
              <a:rPr lang="en-US" sz="1800" dirty="0" err="1" smtClean="0"/>
              <a:t>momento</a:t>
            </a:r>
            <a:r>
              <a:rPr lang="en-US" sz="1800" dirty="0" smtClean="0"/>
              <a:t> </a:t>
            </a:r>
            <a:r>
              <a:rPr lang="en-US" sz="1800" dirty="0" err="1" smtClean="0"/>
              <a:t>vamos</a:t>
            </a:r>
            <a:r>
              <a:rPr lang="en-US" sz="1800" dirty="0" smtClean="0"/>
              <a:t> </a:t>
            </a:r>
            <a:r>
              <a:rPr lang="en-US" sz="1800" dirty="0" err="1" smtClean="0"/>
              <a:t>passar</a:t>
            </a:r>
            <a:r>
              <a:rPr lang="en-US" sz="1800" dirty="0" smtClean="0"/>
              <a:t> </a:t>
            </a:r>
            <a:r>
              <a:rPr lang="en-US" sz="1800" dirty="0" err="1" smtClean="0"/>
              <a:t>para</a:t>
            </a:r>
            <a:r>
              <a:rPr lang="en-US" sz="1800" dirty="0" smtClean="0"/>
              <a:t> </a:t>
            </a:r>
            <a:r>
              <a:rPr lang="en-US" sz="1800" dirty="0" err="1" smtClean="0"/>
              <a:t>uma</a:t>
            </a:r>
            <a:r>
              <a:rPr lang="en-US" sz="1800" dirty="0" smtClean="0"/>
              <a:t> </a:t>
            </a:r>
            <a:r>
              <a:rPr lang="en-US" sz="1800" dirty="0" err="1" smtClean="0"/>
              <a:t>fase</a:t>
            </a:r>
            <a:r>
              <a:rPr lang="en-US" sz="1800" dirty="0" smtClean="0"/>
              <a:t> de </a:t>
            </a:r>
            <a:r>
              <a:rPr lang="en-US" sz="1800" dirty="0" err="1" smtClean="0"/>
              <a:t>teste</a:t>
            </a:r>
            <a:r>
              <a:rPr lang="en-US" sz="1800" dirty="0" smtClean="0"/>
              <a:t> </a:t>
            </a:r>
            <a:r>
              <a:rPr lang="en-US" sz="1800" dirty="0" err="1" smtClean="0"/>
              <a:t>unitário</a:t>
            </a:r>
            <a:r>
              <a:rPr lang="en-US" sz="1800" dirty="0" smtClean="0"/>
              <a:t> (e </a:t>
            </a:r>
            <a:r>
              <a:rPr lang="en-US" sz="1800" dirty="0" err="1" smtClean="0"/>
              <a:t>escrever</a:t>
            </a:r>
            <a:r>
              <a:rPr lang="en-US" sz="1800" dirty="0" smtClean="0"/>
              <a:t> </a:t>
            </a:r>
            <a:r>
              <a:rPr lang="en-US" sz="1800" dirty="0" err="1" smtClean="0"/>
              <a:t>tudo</a:t>
            </a:r>
            <a:r>
              <a:rPr lang="en-US" sz="1800" dirty="0" smtClean="0"/>
              <a:t> logo </a:t>
            </a:r>
            <a:r>
              <a:rPr lang="en-US" sz="1800" dirty="0" err="1" smtClean="0"/>
              <a:t>após</a:t>
            </a:r>
            <a:r>
              <a:rPr lang="en-US" sz="1800" dirty="0" smtClean="0"/>
              <a:t> o final do </a:t>
            </a:r>
            <a:r>
              <a:rPr lang="en-US" sz="1800" dirty="0" err="1" smtClean="0"/>
              <a:t>Método</a:t>
            </a:r>
            <a:r>
              <a:rPr lang="en-US" sz="1800" dirty="0" smtClean="0"/>
              <a:t> Draw() </a:t>
            </a:r>
            <a:r>
              <a:rPr lang="en-US" sz="1800" dirty="0" err="1" smtClean="0"/>
              <a:t>para</a:t>
            </a:r>
            <a:r>
              <a:rPr lang="en-US" sz="1800" dirty="0" smtClean="0"/>
              <a:t> </a:t>
            </a:r>
            <a:r>
              <a:rPr lang="en-US" sz="1800" dirty="0" err="1" smtClean="0"/>
              <a:t>nosso</a:t>
            </a:r>
            <a:r>
              <a:rPr lang="en-US" sz="1800" dirty="0" smtClean="0"/>
              <a:t> </a:t>
            </a:r>
            <a:r>
              <a:rPr lang="en-US" sz="1800" dirty="0" err="1" smtClean="0"/>
              <a:t>código</a:t>
            </a:r>
            <a:r>
              <a:rPr lang="en-US" sz="1800" dirty="0" smtClean="0"/>
              <a:t> de </a:t>
            </a:r>
            <a:r>
              <a:rPr lang="en-US" sz="1800" dirty="0" err="1" smtClean="0"/>
              <a:t>teste</a:t>
            </a:r>
            <a:r>
              <a:rPr lang="en-US" sz="1800" dirty="0" smtClean="0"/>
              <a:t> </a:t>
            </a:r>
            <a:r>
              <a:rPr lang="en-US" sz="1800" dirty="0" err="1" smtClean="0"/>
              <a:t>não</a:t>
            </a:r>
            <a:r>
              <a:rPr lang="en-US" sz="1800" dirty="0" smtClean="0"/>
              <a:t> </a:t>
            </a:r>
            <a:r>
              <a:rPr lang="en-US" sz="1800" dirty="0" err="1" smtClean="0"/>
              <a:t>misturar</a:t>
            </a:r>
            <a:r>
              <a:rPr lang="en-US" sz="1800" dirty="0" smtClean="0"/>
              <a:t>-se). </a:t>
            </a:r>
            <a:r>
              <a:rPr lang="en-US" sz="1800" dirty="0" err="1" smtClean="0"/>
              <a:t>Esta</a:t>
            </a:r>
            <a:r>
              <a:rPr lang="en-US" sz="1800" dirty="0" smtClean="0"/>
              <a:t> </a:t>
            </a:r>
            <a:r>
              <a:rPr lang="en-US" sz="1800" dirty="0" err="1" smtClean="0"/>
              <a:t>etapa</a:t>
            </a:r>
            <a:r>
              <a:rPr lang="en-US" sz="1800" dirty="0" smtClean="0"/>
              <a:t> </a:t>
            </a:r>
            <a:r>
              <a:rPr lang="en-US" sz="1800" dirty="0" err="1" smtClean="0"/>
              <a:t>consiste</a:t>
            </a:r>
            <a:r>
              <a:rPr lang="en-US" sz="1800" dirty="0" smtClean="0"/>
              <a:t> </a:t>
            </a:r>
            <a:r>
              <a:rPr lang="en-US" sz="1800" dirty="0" err="1" smtClean="0"/>
              <a:t>em</a:t>
            </a:r>
            <a:r>
              <a:rPr lang="en-US" sz="1800" dirty="0" smtClean="0"/>
              <a:t> </a:t>
            </a:r>
            <a:r>
              <a:rPr lang="en-US" sz="1800" dirty="0" err="1" smtClean="0"/>
              <a:t>dividir</a:t>
            </a:r>
            <a:r>
              <a:rPr lang="en-US" sz="1800" dirty="0" smtClean="0"/>
              <a:t> um </a:t>
            </a:r>
            <a:r>
              <a:rPr lang="en-US" sz="1800" dirty="0" err="1" smtClean="0"/>
              <a:t>grande</a:t>
            </a:r>
            <a:r>
              <a:rPr lang="en-US" sz="1800" dirty="0" smtClean="0"/>
              <a:t> </a:t>
            </a:r>
            <a:r>
              <a:rPr lang="en-US" sz="1800" dirty="0" err="1" smtClean="0"/>
              <a:t>problema</a:t>
            </a:r>
            <a:r>
              <a:rPr lang="en-US" sz="1800" dirty="0" smtClean="0"/>
              <a:t> </a:t>
            </a:r>
            <a:r>
              <a:rPr lang="en-US" sz="1800" dirty="0" err="1" smtClean="0"/>
              <a:t>em</a:t>
            </a:r>
            <a:r>
              <a:rPr lang="en-US" sz="1800" dirty="0" smtClean="0"/>
              <a:t> </a:t>
            </a:r>
            <a:r>
              <a:rPr lang="en-US" sz="1800" dirty="0" err="1" smtClean="0"/>
              <a:t>pedaços</a:t>
            </a:r>
            <a:r>
              <a:rPr lang="en-US" sz="1800" dirty="0" smtClean="0"/>
              <a:t> </a:t>
            </a:r>
            <a:r>
              <a:rPr lang="en-US" sz="1800" dirty="0" err="1" smtClean="0"/>
              <a:t>menores</a:t>
            </a:r>
            <a:r>
              <a:rPr lang="en-US" sz="1800" dirty="0" smtClean="0"/>
              <a:t> e </a:t>
            </a:r>
            <a:r>
              <a:rPr lang="en-US" sz="1800" dirty="0" err="1" smtClean="0"/>
              <a:t>testar</a:t>
            </a:r>
            <a:r>
              <a:rPr lang="en-US" sz="1800" dirty="0" smtClean="0"/>
              <a:t> </a:t>
            </a:r>
            <a:r>
              <a:rPr lang="en-US" sz="1800" dirty="0" err="1" smtClean="0"/>
              <a:t>cada</a:t>
            </a:r>
            <a:r>
              <a:rPr lang="en-US" sz="1800" dirty="0" smtClean="0"/>
              <a:t> </a:t>
            </a:r>
            <a:r>
              <a:rPr lang="en-US" sz="1800" dirty="0" err="1" smtClean="0"/>
              <a:t>pedaço</a:t>
            </a:r>
            <a:r>
              <a:rPr lang="en-US" sz="1800" dirty="0" smtClean="0"/>
              <a:t>. Para </a:t>
            </a:r>
            <a:r>
              <a:rPr lang="en-US" sz="1800" dirty="0" err="1" smtClean="0"/>
              <a:t>testar</a:t>
            </a:r>
            <a:r>
              <a:rPr lang="en-US" sz="1800" dirty="0" smtClean="0"/>
              <a:t> </a:t>
            </a:r>
            <a:r>
              <a:rPr lang="en-US" sz="1800" dirty="0" err="1" smtClean="0"/>
              <a:t>os</a:t>
            </a:r>
            <a:r>
              <a:rPr lang="en-US" sz="1800" dirty="0" smtClean="0"/>
              <a:t> </a:t>
            </a:r>
            <a:r>
              <a:rPr lang="en-US" sz="1800" dirty="0" err="1" smtClean="0"/>
              <a:t>elementos</a:t>
            </a:r>
            <a:r>
              <a:rPr lang="en-US" sz="1800" dirty="0" smtClean="0"/>
              <a:t> de </a:t>
            </a:r>
            <a:r>
              <a:rPr lang="en-US" sz="1800" dirty="0" err="1" smtClean="0"/>
              <a:t>Menú</a:t>
            </a:r>
            <a:r>
              <a:rPr lang="en-US" sz="1800" dirty="0" smtClean="0"/>
              <a:t> </a:t>
            </a:r>
            <a:r>
              <a:rPr lang="en-US" sz="1800" dirty="0" err="1" smtClean="0"/>
              <a:t>temos</a:t>
            </a:r>
            <a:r>
              <a:rPr lang="en-US" sz="1800" dirty="0" smtClean="0"/>
              <a:t> </a:t>
            </a:r>
            <a:r>
              <a:rPr lang="en-US" sz="1800" dirty="0" err="1" smtClean="0"/>
              <a:t>este</a:t>
            </a:r>
            <a:r>
              <a:rPr lang="en-US" sz="1800" dirty="0" smtClean="0"/>
              <a:t> </a:t>
            </a:r>
            <a:r>
              <a:rPr lang="en-US" sz="1800" dirty="0" err="1" smtClean="0"/>
              <a:t>pequeno</a:t>
            </a:r>
            <a:r>
              <a:rPr lang="en-US" sz="1800" dirty="0" smtClean="0"/>
              <a:t> </a:t>
            </a:r>
            <a:r>
              <a:rPr lang="en-US" sz="1800" dirty="0" err="1" smtClean="0"/>
              <a:t>pedaço</a:t>
            </a:r>
            <a:r>
              <a:rPr lang="en-US" sz="1800" dirty="0" smtClean="0"/>
              <a:t> de </a:t>
            </a:r>
            <a:r>
              <a:rPr lang="en-US" sz="1800" dirty="0" err="1" smtClean="0"/>
              <a:t>código</a:t>
            </a:r>
            <a:r>
              <a:rPr lang="en-US" sz="1800" dirty="0" smtClean="0"/>
              <a:t>:</a:t>
            </a:r>
          </a:p>
        </p:txBody>
      </p:sp>
      <p:sp>
        <p:nvSpPr>
          <p:cNvPr id="3" name="Retângulo 2"/>
          <p:cNvSpPr/>
          <p:nvPr/>
        </p:nvSpPr>
        <p:spPr>
          <a:xfrm>
            <a:off x="368300" y="3429000"/>
            <a:ext cx="8092132" cy="3139321"/>
          </a:xfrm>
          <a:prstGeom prst="rect">
            <a:avLst/>
          </a:prstGeom>
        </p:spPr>
        <p:txBody>
          <a:bodyPr wrap="square">
            <a:spAutoFit/>
          </a:bodyPr>
          <a:lstStyle/>
          <a:p>
            <a:r>
              <a:rPr lang="pt-BR" sz="1100" dirty="0" err="1"/>
              <a:t>public</a:t>
            </a:r>
            <a:r>
              <a:rPr lang="pt-BR" sz="1100" dirty="0"/>
              <a:t> </a:t>
            </a:r>
            <a:r>
              <a:rPr lang="pt-BR" sz="1100" dirty="0" err="1"/>
              <a:t>static</a:t>
            </a:r>
            <a:r>
              <a:rPr lang="pt-BR" sz="1100" dirty="0"/>
              <a:t> </a:t>
            </a:r>
            <a:r>
              <a:rPr lang="pt-BR" sz="1100" dirty="0" err="1"/>
              <a:t>void</a:t>
            </a:r>
            <a:r>
              <a:rPr lang="pt-BR" sz="1100" dirty="0"/>
              <a:t> </a:t>
            </a:r>
            <a:r>
              <a:rPr lang="pt-BR" sz="1100" dirty="0" err="1"/>
              <a:t>TestMenuSprites</a:t>
            </a:r>
            <a:r>
              <a:rPr lang="pt-BR" sz="1100" dirty="0"/>
              <a:t>()</a:t>
            </a:r>
          </a:p>
          <a:p>
            <a:r>
              <a:rPr lang="pt-BR" sz="1100" dirty="0"/>
              <a:t>{</a:t>
            </a:r>
          </a:p>
          <a:p>
            <a:pPr lvl="1"/>
            <a:r>
              <a:rPr lang="pt-BR" sz="1100" dirty="0" err="1"/>
              <a:t>StartTest</a:t>
            </a:r>
            <a:r>
              <a:rPr lang="pt-BR" sz="1100" dirty="0"/>
              <a:t>(</a:t>
            </a:r>
          </a:p>
          <a:p>
            <a:pPr lvl="2"/>
            <a:r>
              <a:rPr lang="pt-BR" sz="1100" dirty="0" err="1"/>
              <a:t>delegate</a:t>
            </a:r>
            <a:endParaRPr lang="pt-BR" sz="1100" dirty="0"/>
          </a:p>
          <a:p>
            <a:pPr lvl="2"/>
            <a:r>
              <a:rPr lang="pt-BR" sz="1100" dirty="0"/>
              <a:t>{</a:t>
            </a:r>
          </a:p>
          <a:p>
            <a:pPr lvl="3"/>
            <a:r>
              <a:rPr lang="pt-BR" sz="1100" dirty="0" err="1" smtClean="0"/>
              <a:t>testGame.RenderSprite</a:t>
            </a:r>
            <a:r>
              <a:rPr lang="pt-BR" sz="1100" dirty="0" smtClean="0"/>
              <a:t> (</a:t>
            </a:r>
            <a:r>
              <a:rPr lang="pt-BR" sz="1100" dirty="0" err="1" smtClean="0"/>
              <a:t>testGame.menuTexture</a:t>
            </a:r>
            <a:r>
              <a:rPr lang="pt-BR" sz="1100" dirty="0" smtClean="0"/>
              <a:t>, </a:t>
            </a:r>
            <a:r>
              <a:rPr lang="en-US" sz="1100" dirty="0" smtClean="0"/>
              <a:t>new </a:t>
            </a:r>
            <a:r>
              <a:rPr lang="en-US" sz="1100" dirty="0"/>
              <a:t>Rectangle(512 - </a:t>
            </a:r>
            <a:r>
              <a:rPr lang="en-US" sz="1100" dirty="0" err="1"/>
              <a:t>XnaPongLogoRect.Width</a:t>
            </a:r>
            <a:r>
              <a:rPr lang="en-US" sz="1100" dirty="0"/>
              <a:t> / 2, 150,</a:t>
            </a:r>
          </a:p>
          <a:p>
            <a:pPr lvl="3"/>
            <a:r>
              <a:rPr lang="pt-BR" sz="1100" dirty="0" err="1"/>
              <a:t>XnaPongLogoRect.Width</a:t>
            </a:r>
            <a:r>
              <a:rPr lang="pt-BR" sz="1100" dirty="0"/>
              <a:t>, </a:t>
            </a:r>
            <a:r>
              <a:rPr lang="pt-BR" sz="1100" dirty="0" err="1" smtClean="0"/>
              <a:t>XnaPongLogoRect.Height</a:t>
            </a:r>
            <a:r>
              <a:rPr lang="pt-BR" sz="1100" dirty="0" smtClean="0"/>
              <a:t>), </a:t>
            </a:r>
            <a:r>
              <a:rPr lang="pt-BR" sz="1100" dirty="0" err="1" smtClean="0"/>
              <a:t>XnaPongLogoRect</a:t>
            </a:r>
            <a:r>
              <a:rPr lang="pt-BR" sz="1100" dirty="0" smtClean="0"/>
              <a:t>);</a:t>
            </a:r>
          </a:p>
          <a:p>
            <a:pPr lvl="3"/>
            <a:endParaRPr lang="pt-BR" sz="1100" dirty="0" smtClean="0"/>
          </a:p>
          <a:p>
            <a:pPr lvl="3"/>
            <a:r>
              <a:rPr lang="pt-BR" sz="1100" dirty="0" err="1" smtClean="0"/>
              <a:t>testGame.RenderSprite</a:t>
            </a:r>
            <a:r>
              <a:rPr lang="pt-BR" sz="1100" dirty="0" smtClean="0"/>
              <a:t> (</a:t>
            </a:r>
            <a:r>
              <a:rPr lang="pt-BR" sz="1100" dirty="0" err="1" smtClean="0"/>
              <a:t>testGame.menuTexture</a:t>
            </a:r>
            <a:r>
              <a:rPr lang="pt-BR" sz="1100" dirty="0" smtClean="0"/>
              <a:t>, </a:t>
            </a:r>
            <a:r>
              <a:rPr lang="en-US" sz="1100" dirty="0" smtClean="0"/>
              <a:t>new </a:t>
            </a:r>
            <a:r>
              <a:rPr lang="en-US" sz="1100" dirty="0"/>
              <a:t>Rectangle(512 - </a:t>
            </a:r>
            <a:r>
              <a:rPr lang="en-US" sz="1100" dirty="0" err="1"/>
              <a:t>MenuSingleplayerRect.Width</a:t>
            </a:r>
            <a:r>
              <a:rPr lang="en-US" sz="1100" dirty="0"/>
              <a:t> / 2, 300,</a:t>
            </a:r>
          </a:p>
          <a:p>
            <a:pPr lvl="3"/>
            <a:r>
              <a:rPr lang="pt-BR" sz="1100" dirty="0" err="1"/>
              <a:t>MenuSingleplayerRect.Width</a:t>
            </a:r>
            <a:r>
              <a:rPr lang="pt-BR" sz="1100" dirty="0"/>
              <a:t>, </a:t>
            </a:r>
            <a:r>
              <a:rPr lang="pt-BR" sz="1100" dirty="0" err="1"/>
              <a:t>MenuSingleplayerRect.Height</a:t>
            </a:r>
            <a:r>
              <a:rPr lang="pt-BR" sz="1100" dirty="0" smtClean="0"/>
              <a:t>), </a:t>
            </a:r>
            <a:r>
              <a:rPr lang="pt-BR" sz="1100" dirty="0" err="1" smtClean="0"/>
              <a:t>MenuSingleplayerRect</a:t>
            </a:r>
            <a:r>
              <a:rPr lang="pt-BR" sz="1100" dirty="0" smtClean="0"/>
              <a:t>);</a:t>
            </a:r>
          </a:p>
          <a:p>
            <a:pPr lvl="3"/>
            <a:endParaRPr lang="pt-BR" sz="1100" dirty="0"/>
          </a:p>
          <a:p>
            <a:pPr lvl="3"/>
            <a:r>
              <a:rPr lang="pt-BR" sz="1100" dirty="0" err="1" smtClean="0"/>
              <a:t>testGame.RenderSprite</a:t>
            </a:r>
            <a:r>
              <a:rPr lang="pt-BR" sz="1100" dirty="0" smtClean="0"/>
              <a:t> (</a:t>
            </a:r>
            <a:r>
              <a:rPr lang="pt-BR" sz="1100" dirty="0" err="1" smtClean="0"/>
              <a:t>testGame.menuTexture</a:t>
            </a:r>
            <a:r>
              <a:rPr lang="pt-BR" sz="1100" dirty="0" smtClean="0"/>
              <a:t>, </a:t>
            </a:r>
            <a:r>
              <a:rPr lang="en-US" sz="1100" dirty="0" smtClean="0"/>
              <a:t>new </a:t>
            </a:r>
            <a:r>
              <a:rPr lang="en-US" sz="1100" dirty="0"/>
              <a:t>Rectangle(512 - </a:t>
            </a:r>
            <a:r>
              <a:rPr lang="en-US" sz="1100" dirty="0" err="1"/>
              <a:t>MenuMultiplayerRect.Width</a:t>
            </a:r>
            <a:r>
              <a:rPr lang="en-US" sz="1100" dirty="0"/>
              <a:t> / 2, 350,</a:t>
            </a:r>
          </a:p>
          <a:p>
            <a:pPr lvl="3"/>
            <a:r>
              <a:rPr lang="pt-BR" sz="1100" dirty="0" err="1"/>
              <a:t>MenuMultiplayerRect.Width</a:t>
            </a:r>
            <a:r>
              <a:rPr lang="pt-BR" sz="1100" dirty="0"/>
              <a:t>, </a:t>
            </a:r>
            <a:r>
              <a:rPr lang="pt-BR" sz="1100" dirty="0" err="1"/>
              <a:t>MenuMultiplayerRect.Height</a:t>
            </a:r>
            <a:r>
              <a:rPr lang="pt-BR" sz="1100" dirty="0" smtClean="0"/>
              <a:t>), </a:t>
            </a:r>
            <a:r>
              <a:rPr lang="pt-BR" sz="1100" dirty="0" err="1" smtClean="0"/>
              <a:t>MenuMultiplayerRect</a:t>
            </a:r>
            <a:r>
              <a:rPr lang="pt-BR" sz="1100" dirty="0"/>
              <a:t>, </a:t>
            </a:r>
            <a:r>
              <a:rPr lang="pt-BR" sz="1100" dirty="0" err="1"/>
              <a:t>Color.Orange</a:t>
            </a:r>
            <a:r>
              <a:rPr lang="pt-BR" sz="1100" dirty="0" smtClean="0"/>
              <a:t>);</a:t>
            </a:r>
          </a:p>
          <a:p>
            <a:pPr lvl="3"/>
            <a:endParaRPr lang="pt-BR" sz="1100" dirty="0"/>
          </a:p>
          <a:p>
            <a:pPr lvl="3"/>
            <a:r>
              <a:rPr lang="pt-BR" sz="1100" dirty="0" err="1" smtClean="0"/>
              <a:t>testGame.RenderSprite</a:t>
            </a:r>
            <a:r>
              <a:rPr lang="pt-BR" sz="1100" dirty="0" smtClean="0"/>
              <a:t> (</a:t>
            </a:r>
            <a:r>
              <a:rPr lang="pt-BR" sz="1100" dirty="0" err="1" smtClean="0"/>
              <a:t>testGame.menuTexture</a:t>
            </a:r>
            <a:r>
              <a:rPr lang="pt-BR" sz="1100" dirty="0" smtClean="0"/>
              <a:t>, new </a:t>
            </a:r>
            <a:r>
              <a:rPr lang="pt-BR" sz="1100" dirty="0" err="1" smtClean="0"/>
              <a:t>Rectangle</a:t>
            </a:r>
            <a:r>
              <a:rPr lang="pt-BR" sz="1100" dirty="0" smtClean="0"/>
              <a:t> (</a:t>
            </a:r>
            <a:r>
              <a:rPr lang="pt-BR" sz="1100" dirty="0"/>
              <a:t>512 - </a:t>
            </a:r>
            <a:r>
              <a:rPr lang="pt-BR" sz="1100" dirty="0" err="1"/>
              <a:t>MenuExitRect.Width</a:t>
            </a:r>
            <a:r>
              <a:rPr lang="pt-BR" sz="1100" dirty="0"/>
              <a:t> / 2, 400,</a:t>
            </a:r>
          </a:p>
          <a:p>
            <a:pPr lvl="3"/>
            <a:r>
              <a:rPr lang="pt-BR" sz="1100" dirty="0" err="1"/>
              <a:t>MenuExitRect.Width</a:t>
            </a:r>
            <a:r>
              <a:rPr lang="pt-BR" sz="1100" dirty="0"/>
              <a:t>, </a:t>
            </a:r>
            <a:r>
              <a:rPr lang="pt-BR" sz="1100" dirty="0" err="1"/>
              <a:t>MenuExitRect.Height</a:t>
            </a:r>
            <a:r>
              <a:rPr lang="pt-BR" sz="1100" dirty="0" smtClean="0"/>
              <a:t>), </a:t>
            </a:r>
            <a:r>
              <a:rPr lang="pt-BR" sz="1100" dirty="0" err="1" smtClean="0"/>
              <a:t>MenuExitRect</a:t>
            </a:r>
            <a:r>
              <a:rPr lang="pt-BR" sz="1100" dirty="0"/>
              <a:t>);</a:t>
            </a:r>
          </a:p>
          <a:p>
            <a:pPr lvl="2"/>
            <a:r>
              <a:rPr lang="pt-BR" sz="1100" dirty="0"/>
              <a:t>});</a:t>
            </a:r>
          </a:p>
          <a:p>
            <a:r>
              <a:rPr lang="pt-BR" sz="1100" dirty="0"/>
              <a:t>} // </a:t>
            </a:r>
            <a:r>
              <a:rPr lang="pt-BR" sz="1100" dirty="0" err="1"/>
              <a:t>TestMenuSprites</a:t>
            </a:r>
            <a:r>
              <a:rPr lang="pt-BR" sz="1100" dirty="0"/>
              <a:t>()</a:t>
            </a:r>
          </a:p>
        </p:txBody>
      </p:sp>
    </p:spTree>
    <p:extLst>
      <p:ext uri="{BB962C8B-B14F-4D97-AF65-F5344CB8AC3E}">
        <p14:creationId xmlns:p14="http://schemas.microsoft.com/office/powerpoint/2010/main" val="161339230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Teste</a:t>
            </a:r>
            <a:r>
              <a:rPr lang="en-GB" dirty="0" smtClean="0">
                <a:solidFill>
                  <a:srgbClr val="FFFFFF"/>
                </a:solidFill>
                <a:latin typeface="Orator" charset="0"/>
              </a:rPr>
              <a:t> </a:t>
            </a:r>
            <a:r>
              <a:rPr lang="en-GB" dirty="0" err="1">
                <a:solidFill>
                  <a:srgbClr val="FFFFFF"/>
                </a:solidFill>
                <a:latin typeface="Orator" charset="0"/>
              </a:rPr>
              <a:t>U</a:t>
            </a:r>
            <a:r>
              <a:rPr lang="en-GB" dirty="0" err="1" smtClean="0">
                <a:solidFill>
                  <a:srgbClr val="FFFFFF"/>
                </a:solidFill>
                <a:latin typeface="Orator" charset="0"/>
              </a:rPr>
              <a:t>nitário</a:t>
            </a:r>
            <a:endParaRPr lang="en-GB" dirty="0">
              <a:solidFill>
                <a:srgbClr val="FFFFFF"/>
              </a:solidFill>
              <a:latin typeface="Orator" charset="0"/>
            </a:endParaRPr>
          </a:p>
        </p:txBody>
      </p:sp>
      <p:sp>
        <p:nvSpPr>
          <p:cNvPr id="4" name="AutoShape 2" descr="mk:@MSITStore:C:\Users\Yves\Wrox%20Professional%20XNA%20Game%20Programming%20For%20Xbox%20360%20and%20Windows.chm::/final/images/fig52_01_0.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3" name="Espaço Reservado para Conteúdo 12"/>
          <p:cNvSpPr>
            <a:spLocks noGrp="1"/>
          </p:cNvSpPr>
          <p:nvPr>
            <p:ph idx="1"/>
          </p:nvPr>
        </p:nvSpPr>
        <p:spPr>
          <a:xfrm>
            <a:off x="457200" y="1927373"/>
            <a:ext cx="8229600" cy="4525963"/>
          </a:xfrm>
        </p:spPr>
        <p:txBody>
          <a:bodyPr/>
          <a:lstStyle/>
          <a:p>
            <a:pPr marL="0" indent="0">
              <a:buNone/>
            </a:pPr>
            <a:r>
              <a:rPr lang="en-US" sz="1800" dirty="0" err="1" smtClean="0"/>
              <a:t>Repararam</a:t>
            </a:r>
            <a:r>
              <a:rPr lang="en-US" sz="1800" dirty="0" smtClean="0"/>
              <a:t> </a:t>
            </a:r>
            <a:r>
              <a:rPr lang="en-US" sz="1800" dirty="0" smtClean="0"/>
              <a:t>o </a:t>
            </a:r>
            <a:r>
              <a:rPr lang="en-US" sz="1800" dirty="0" err="1" smtClean="0"/>
              <a:t>grande</a:t>
            </a:r>
            <a:r>
              <a:rPr lang="en-US" sz="1800" dirty="0" smtClean="0"/>
              <a:t> </a:t>
            </a:r>
            <a:r>
              <a:rPr lang="en-US" sz="1800" dirty="0" err="1" smtClean="0"/>
              <a:t>número</a:t>
            </a:r>
            <a:r>
              <a:rPr lang="en-US" sz="1800" dirty="0" smtClean="0"/>
              <a:t> de </a:t>
            </a:r>
            <a:r>
              <a:rPr lang="en-US" sz="1800" dirty="0" err="1" smtClean="0"/>
              <a:t>erros</a:t>
            </a:r>
            <a:r>
              <a:rPr lang="en-US" sz="1800" dirty="0" smtClean="0"/>
              <a:t>?  O </a:t>
            </a:r>
            <a:r>
              <a:rPr lang="en-US" sz="1800" dirty="0" err="1" smtClean="0"/>
              <a:t>que</a:t>
            </a:r>
            <a:r>
              <a:rPr lang="en-US" sz="1800" dirty="0" smtClean="0"/>
              <a:t> é </a:t>
            </a:r>
            <a:r>
              <a:rPr lang="en-US" sz="1800" dirty="0" err="1" smtClean="0"/>
              <a:t>StartTest</a:t>
            </a:r>
            <a:r>
              <a:rPr lang="en-US" sz="1800" dirty="0" smtClean="0"/>
              <a:t>? E </a:t>
            </a:r>
            <a:r>
              <a:rPr lang="en-US" sz="1800" dirty="0" err="1" smtClean="0"/>
              <a:t>testGame</a:t>
            </a:r>
            <a:r>
              <a:rPr lang="en-US" sz="1800" dirty="0" smtClean="0"/>
              <a:t>? E o </a:t>
            </a:r>
            <a:r>
              <a:rPr lang="en-US" sz="1800" dirty="0" err="1" smtClean="0"/>
              <a:t>método</a:t>
            </a:r>
            <a:r>
              <a:rPr lang="en-US" sz="1800" dirty="0" smtClean="0"/>
              <a:t> </a:t>
            </a:r>
            <a:r>
              <a:rPr lang="en-US" sz="1800" dirty="0" err="1" smtClean="0"/>
              <a:t>RenderSprite</a:t>
            </a:r>
            <a:r>
              <a:rPr lang="en-US" sz="1800" dirty="0" smtClean="0"/>
              <a:t>, de </a:t>
            </a:r>
            <a:r>
              <a:rPr lang="en-US" sz="1800" dirty="0" err="1" smtClean="0"/>
              <a:t>onde</a:t>
            </a:r>
            <a:r>
              <a:rPr lang="en-US" sz="1800" dirty="0" smtClean="0"/>
              <a:t> </a:t>
            </a:r>
            <a:r>
              <a:rPr lang="en-US" sz="1800" dirty="0" err="1" smtClean="0"/>
              <a:t>veio</a:t>
            </a:r>
            <a:r>
              <a:rPr lang="en-US" sz="1800" dirty="0" smtClean="0"/>
              <a:t> se </a:t>
            </a:r>
            <a:r>
              <a:rPr lang="en-US" sz="1800" dirty="0" err="1" smtClean="0"/>
              <a:t>não</a:t>
            </a:r>
            <a:r>
              <a:rPr lang="en-US" sz="1800" dirty="0" smtClean="0"/>
              <a:t> </a:t>
            </a:r>
            <a:r>
              <a:rPr lang="en-US" sz="1800" dirty="0" err="1" smtClean="0"/>
              <a:t>existe</a:t>
            </a:r>
            <a:r>
              <a:rPr lang="en-US" sz="1800" dirty="0" smtClean="0"/>
              <a:t> </a:t>
            </a:r>
            <a:r>
              <a:rPr lang="en-US" sz="1800" dirty="0" err="1" smtClean="0"/>
              <a:t>esse</a:t>
            </a:r>
            <a:r>
              <a:rPr lang="en-US" sz="1800" dirty="0" smtClean="0"/>
              <a:t> </a:t>
            </a:r>
            <a:r>
              <a:rPr lang="en-US" sz="1800" dirty="0" err="1" smtClean="0"/>
              <a:t>método</a:t>
            </a:r>
            <a:r>
              <a:rPr lang="en-US" sz="1800" dirty="0" smtClean="0"/>
              <a:t> no XNA </a:t>
            </a:r>
            <a:r>
              <a:rPr lang="en-US" sz="1800" dirty="0" err="1" smtClean="0"/>
              <a:t>nem</a:t>
            </a:r>
            <a:r>
              <a:rPr lang="en-US" sz="1800" dirty="0" smtClean="0"/>
              <a:t> </a:t>
            </a:r>
            <a:r>
              <a:rPr lang="en-US" sz="1800" dirty="0" err="1" smtClean="0"/>
              <a:t>na</a:t>
            </a:r>
            <a:r>
              <a:rPr lang="en-US" sz="1800" dirty="0" smtClean="0"/>
              <a:t> </a:t>
            </a:r>
            <a:r>
              <a:rPr lang="en-US" sz="1800" dirty="0" err="1" smtClean="0"/>
              <a:t>biblioteca</a:t>
            </a:r>
            <a:r>
              <a:rPr lang="en-US" sz="1800" dirty="0" smtClean="0"/>
              <a:t> </a:t>
            </a:r>
            <a:r>
              <a:rPr lang="en-US" sz="1800" dirty="0" err="1" smtClean="0"/>
              <a:t>padrão</a:t>
            </a:r>
            <a:r>
              <a:rPr lang="en-US" sz="1800" dirty="0" smtClean="0"/>
              <a:t> do </a:t>
            </a:r>
            <a:r>
              <a:rPr lang="en-US" sz="1800" dirty="0" err="1" smtClean="0"/>
              <a:t>.net</a:t>
            </a:r>
            <a:r>
              <a:rPr lang="en-US" sz="1800" dirty="0" smtClean="0"/>
              <a:t>?</a:t>
            </a:r>
          </a:p>
          <a:p>
            <a:pPr marL="0" indent="0">
              <a:buNone/>
            </a:pPr>
            <a:endParaRPr lang="en-US" sz="1800" dirty="0" smtClean="0"/>
          </a:p>
          <a:p>
            <a:pPr marL="0" indent="0">
              <a:buNone/>
            </a:pPr>
            <a:r>
              <a:rPr lang="en-US" sz="1800" dirty="0" err="1" smtClean="0"/>
              <a:t>Bom</a:t>
            </a:r>
            <a:r>
              <a:rPr lang="en-US" sz="1800" dirty="0" smtClean="0"/>
              <a:t>, </a:t>
            </a:r>
            <a:r>
              <a:rPr lang="en-US" sz="1800" dirty="0" err="1" smtClean="0"/>
              <a:t>esta</a:t>
            </a:r>
            <a:r>
              <a:rPr lang="en-US" sz="1800" dirty="0" smtClean="0"/>
              <a:t> é </a:t>
            </a:r>
            <a:r>
              <a:rPr lang="en-US" sz="1800" dirty="0" err="1" smtClean="0"/>
              <a:t>uma</a:t>
            </a:r>
            <a:r>
              <a:rPr lang="en-US" sz="1800" dirty="0" smtClean="0"/>
              <a:t> das </a:t>
            </a:r>
            <a:r>
              <a:rPr lang="en-US" sz="1800" dirty="0" err="1" smtClean="0"/>
              <a:t>principais</a:t>
            </a:r>
            <a:r>
              <a:rPr lang="en-US" sz="1800" dirty="0" smtClean="0"/>
              <a:t> </a:t>
            </a:r>
            <a:r>
              <a:rPr lang="en-US" sz="1800" dirty="0" err="1" smtClean="0"/>
              <a:t>diferenças</a:t>
            </a:r>
            <a:r>
              <a:rPr lang="en-US" sz="1800" dirty="0" smtClean="0"/>
              <a:t> entre a </a:t>
            </a:r>
            <a:r>
              <a:rPr lang="en-US" sz="1800" dirty="0" err="1" smtClean="0"/>
              <a:t>maneira</a:t>
            </a:r>
            <a:r>
              <a:rPr lang="en-US" sz="1800" dirty="0" smtClean="0"/>
              <a:t> </a:t>
            </a:r>
            <a:r>
              <a:rPr lang="en-US" sz="1800" dirty="0" err="1" smtClean="0"/>
              <a:t>que</a:t>
            </a:r>
            <a:r>
              <a:rPr lang="en-US" sz="1800" dirty="0" smtClean="0"/>
              <a:t> </a:t>
            </a:r>
            <a:r>
              <a:rPr lang="en-US" sz="1800" dirty="0" err="1" smtClean="0"/>
              <a:t>fazemos</a:t>
            </a:r>
            <a:r>
              <a:rPr lang="en-US" sz="1800" dirty="0" smtClean="0"/>
              <a:t> </a:t>
            </a:r>
            <a:r>
              <a:rPr lang="en-US" sz="1800" dirty="0" err="1" smtClean="0"/>
              <a:t>jogos</a:t>
            </a:r>
            <a:r>
              <a:rPr lang="en-US" sz="1800" dirty="0" smtClean="0"/>
              <a:t> </a:t>
            </a:r>
            <a:r>
              <a:rPr lang="en-US" sz="1800" dirty="0" err="1" smtClean="0"/>
              <a:t>hoje</a:t>
            </a:r>
            <a:r>
              <a:rPr lang="en-US" sz="1800" dirty="0" smtClean="0"/>
              <a:t> e </a:t>
            </a:r>
            <a:r>
              <a:rPr lang="en-US" sz="1800" dirty="0" err="1" smtClean="0"/>
              <a:t>que</a:t>
            </a:r>
            <a:r>
              <a:rPr lang="en-US" sz="1800" dirty="0" smtClean="0"/>
              <a:t> </a:t>
            </a:r>
            <a:r>
              <a:rPr lang="en-US" sz="1800" dirty="0" err="1" smtClean="0"/>
              <a:t>fazíamos</a:t>
            </a:r>
            <a:r>
              <a:rPr lang="en-US" sz="1800" dirty="0" smtClean="0"/>
              <a:t> </a:t>
            </a:r>
            <a:r>
              <a:rPr lang="en-US" sz="1800" dirty="0" err="1" smtClean="0"/>
              <a:t>antigamente</a:t>
            </a:r>
            <a:r>
              <a:rPr lang="en-US" sz="1800" dirty="0" smtClean="0"/>
              <a:t>. </a:t>
            </a:r>
            <a:r>
              <a:rPr lang="en-US" sz="1800" dirty="0" err="1" smtClean="0"/>
              <a:t>Assim</a:t>
            </a:r>
            <a:r>
              <a:rPr lang="en-US" sz="1800" dirty="0" smtClean="0"/>
              <a:t> </a:t>
            </a:r>
            <a:r>
              <a:rPr lang="en-US" sz="1800" dirty="0" err="1" smtClean="0"/>
              <a:t>como</a:t>
            </a:r>
            <a:r>
              <a:rPr lang="en-US" sz="1800" dirty="0" smtClean="0"/>
              <a:t> </a:t>
            </a:r>
            <a:r>
              <a:rPr lang="en-US" sz="1800" dirty="0" err="1" smtClean="0"/>
              <a:t>planejamos</a:t>
            </a:r>
            <a:r>
              <a:rPr lang="en-US" sz="1800" dirty="0" smtClean="0"/>
              <a:t> </a:t>
            </a:r>
            <a:r>
              <a:rPr lang="en-US" sz="1800" dirty="0" err="1" smtClean="0"/>
              <a:t>nosso</a:t>
            </a:r>
            <a:r>
              <a:rPr lang="en-US" sz="1800" dirty="0" smtClean="0"/>
              <a:t> Pong antes de </a:t>
            </a:r>
            <a:r>
              <a:rPr lang="en-US" sz="1800" dirty="0" err="1" smtClean="0"/>
              <a:t>criá</a:t>
            </a:r>
            <a:r>
              <a:rPr lang="en-US" sz="1800" dirty="0" smtClean="0"/>
              <a:t>-lo, </a:t>
            </a:r>
            <a:r>
              <a:rPr lang="en-US" sz="1800" dirty="0" err="1" smtClean="0"/>
              <a:t>também</a:t>
            </a:r>
            <a:r>
              <a:rPr lang="en-US" sz="1800" dirty="0" smtClean="0"/>
              <a:t> </a:t>
            </a:r>
            <a:r>
              <a:rPr lang="en-US" sz="1800" dirty="0" err="1" smtClean="0"/>
              <a:t>planejamos</a:t>
            </a:r>
            <a:r>
              <a:rPr lang="en-US" sz="1800" dirty="0" smtClean="0"/>
              <a:t> </a:t>
            </a:r>
            <a:r>
              <a:rPr lang="en-US" sz="1800" dirty="0" err="1" smtClean="0"/>
              <a:t>nossos</a:t>
            </a:r>
            <a:r>
              <a:rPr lang="en-US" sz="1800" dirty="0" smtClean="0"/>
              <a:t> testes </a:t>
            </a:r>
            <a:r>
              <a:rPr lang="en-US" sz="1800" dirty="0" err="1" smtClean="0"/>
              <a:t>simplesmente</a:t>
            </a:r>
            <a:r>
              <a:rPr lang="en-US" sz="1800" dirty="0" smtClean="0"/>
              <a:t> </a:t>
            </a:r>
            <a:r>
              <a:rPr lang="en-US" sz="1800" dirty="0" err="1" smtClean="0"/>
              <a:t>escrevendo</a:t>
            </a:r>
            <a:r>
              <a:rPr lang="en-US" sz="1800" dirty="0" smtClean="0"/>
              <a:t> o </a:t>
            </a:r>
            <a:r>
              <a:rPr lang="en-US" sz="1800" dirty="0" err="1" smtClean="0"/>
              <a:t>nosso</a:t>
            </a:r>
            <a:r>
              <a:rPr lang="en-US" sz="1800" dirty="0" smtClean="0"/>
              <a:t> </a:t>
            </a:r>
            <a:r>
              <a:rPr lang="en-US" sz="1800" dirty="0" err="1" smtClean="0"/>
              <a:t>teste</a:t>
            </a:r>
            <a:r>
              <a:rPr lang="en-US" sz="1800" dirty="0" smtClean="0"/>
              <a:t> da </a:t>
            </a:r>
            <a:r>
              <a:rPr lang="en-US" sz="1800" dirty="0" err="1" smtClean="0"/>
              <a:t>maneira</a:t>
            </a:r>
            <a:r>
              <a:rPr lang="en-US" sz="1800" dirty="0" smtClean="0"/>
              <a:t> </a:t>
            </a:r>
            <a:r>
              <a:rPr lang="en-US" sz="1800" dirty="0" err="1" smtClean="0"/>
              <a:t>que</a:t>
            </a:r>
            <a:r>
              <a:rPr lang="en-US" sz="1800" dirty="0" smtClean="0"/>
              <a:t> </a:t>
            </a:r>
            <a:r>
              <a:rPr lang="en-US" sz="1800" dirty="0" err="1" smtClean="0"/>
              <a:t>queremos</a:t>
            </a:r>
            <a:r>
              <a:rPr lang="en-US" sz="1800" dirty="0" smtClean="0"/>
              <a:t> </a:t>
            </a:r>
            <a:r>
              <a:rPr lang="en-US" sz="1800" dirty="0" err="1" smtClean="0"/>
              <a:t>que</a:t>
            </a:r>
            <a:r>
              <a:rPr lang="en-US" sz="1800" dirty="0" smtClean="0"/>
              <a:t> </a:t>
            </a:r>
            <a:r>
              <a:rPr lang="en-US" sz="1800" dirty="0" err="1" smtClean="0"/>
              <a:t>ele</a:t>
            </a:r>
            <a:r>
              <a:rPr lang="en-US" sz="1800" dirty="0" smtClean="0"/>
              <a:t> </a:t>
            </a:r>
            <a:r>
              <a:rPr lang="en-US" sz="1800" dirty="0" err="1" smtClean="0"/>
              <a:t>funcione</a:t>
            </a:r>
            <a:r>
              <a:rPr lang="en-US" sz="1800" dirty="0" smtClean="0"/>
              <a:t>.</a:t>
            </a:r>
          </a:p>
          <a:p>
            <a:pPr marL="0" indent="0">
              <a:buNone/>
            </a:pPr>
            <a:endParaRPr lang="en-US" sz="1800" dirty="0" smtClean="0"/>
          </a:p>
          <a:p>
            <a:pPr marL="0" indent="0">
              <a:buNone/>
            </a:pPr>
            <a:r>
              <a:rPr lang="en-US" sz="1800" dirty="0" smtClean="0"/>
              <a:t>Observe </a:t>
            </a:r>
            <a:r>
              <a:rPr lang="en-US" sz="1800" dirty="0" err="1"/>
              <a:t>que</a:t>
            </a:r>
            <a:r>
              <a:rPr lang="en-US" sz="1800" dirty="0"/>
              <a:t> </a:t>
            </a:r>
            <a:r>
              <a:rPr lang="en-US" sz="1800" dirty="0" err="1"/>
              <a:t>esta</a:t>
            </a:r>
            <a:r>
              <a:rPr lang="en-US" sz="1800" dirty="0"/>
              <a:t> </a:t>
            </a:r>
            <a:r>
              <a:rPr lang="en-US" sz="1800" dirty="0" err="1"/>
              <a:t>solução</a:t>
            </a:r>
            <a:r>
              <a:rPr lang="en-US" sz="1800" dirty="0"/>
              <a:t> </a:t>
            </a:r>
            <a:r>
              <a:rPr lang="en-US" sz="1800" dirty="0" err="1"/>
              <a:t>colocará</a:t>
            </a:r>
            <a:r>
              <a:rPr lang="en-US" sz="1800" dirty="0"/>
              <a:t> </a:t>
            </a:r>
            <a:r>
              <a:rPr lang="en-US" sz="1800" dirty="0" err="1"/>
              <a:t>tudo</a:t>
            </a:r>
            <a:r>
              <a:rPr lang="en-US" sz="1800" dirty="0"/>
              <a:t> </a:t>
            </a:r>
            <a:r>
              <a:rPr lang="en-US" sz="1800" dirty="0" err="1"/>
              <a:t>dentro</a:t>
            </a:r>
            <a:r>
              <a:rPr lang="en-US" sz="1800" dirty="0"/>
              <a:t> da </a:t>
            </a:r>
            <a:r>
              <a:rPr lang="en-US" sz="1800" dirty="0" err="1"/>
              <a:t>classe</a:t>
            </a:r>
            <a:r>
              <a:rPr lang="en-US" sz="1800" dirty="0"/>
              <a:t> Game1 de </a:t>
            </a:r>
            <a:r>
              <a:rPr lang="en-US" sz="1800" dirty="0" err="1"/>
              <a:t>nosso</a:t>
            </a:r>
            <a:r>
              <a:rPr lang="en-US" sz="1800" dirty="0"/>
              <a:t> </a:t>
            </a:r>
            <a:r>
              <a:rPr lang="en-US" sz="1800" dirty="0" err="1"/>
              <a:t>jogo</a:t>
            </a:r>
            <a:r>
              <a:rPr lang="en-US" sz="1800" dirty="0"/>
              <a:t>, </a:t>
            </a:r>
            <a:r>
              <a:rPr lang="en-US" sz="1800" dirty="0" err="1"/>
              <a:t>diferente</a:t>
            </a:r>
            <a:r>
              <a:rPr lang="en-US" sz="1800" dirty="0"/>
              <a:t> da </a:t>
            </a:r>
            <a:r>
              <a:rPr lang="en-US" sz="1800" dirty="0" err="1"/>
              <a:t>maneira</a:t>
            </a:r>
            <a:r>
              <a:rPr lang="en-US" sz="1800" dirty="0"/>
              <a:t> </a:t>
            </a:r>
            <a:r>
              <a:rPr lang="en-US" sz="1800" dirty="0" err="1"/>
              <a:t>mais</a:t>
            </a:r>
            <a:r>
              <a:rPr lang="en-US" sz="1800" dirty="0"/>
              <a:t> </a:t>
            </a:r>
            <a:r>
              <a:rPr lang="en-US" sz="1800" dirty="0" err="1"/>
              <a:t>apropriada</a:t>
            </a:r>
            <a:r>
              <a:rPr lang="en-US" sz="1800" dirty="0"/>
              <a:t> </a:t>
            </a:r>
            <a:r>
              <a:rPr lang="en-US" sz="1800" dirty="0" err="1"/>
              <a:t>que</a:t>
            </a:r>
            <a:r>
              <a:rPr lang="en-US" sz="1800" dirty="0"/>
              <a:t> </a:t>
            </a:r>
            <a:r>
              <a:rPr lang="en-US" sz="1800" dirty="0" err="1"/>
              <a:t>seria</a:t>
            </a:r>
            <a:r>
              <a:rPr lang="en-US" sz="1800" dirty="0"/>
              <a:t> </a:t>
            </a:r>
            <a:r>
              <a:rPr lang="en-US" sz="1800" dirty="0" err="1"/>
              <a:t>criar</a:t>
            </a:r>
            <a:r>
              <a:rPr lang="en-US" sz="1800" dirty="0"/>
              <a:t> </a:t>
            </a:r>
            <a:r>
              <a:rPr lang="en-US" sz="1800" dirty="0" err="1"/>
              <a:t>tudo</a:t>
            </a:r>
            <a:r>
              <a:rPr lang="en-US" sz="1800" dirty="0"/>
              <a:t> </a:t>
            </a:r>
            <a:r>
              <a:rPr lang="en-US" sz="1800" dirty="0" err="1"/>
              <a:t>separado</a:t>
            </a:r>
            <a:r>
              <a:rPr lang="en-US" sz="1800" dirty="0"/>
              <a:t>. O </a:t>
            </a:r>
            <a:r>
              <a:rPr lang="en-US" sz="1800" dirty="0" err="1"/>
              <a:t>motivo</a:t>
            </a:r>
            <a:r>
              <a:rPr lang="en-US" sz="1800" dirty="0"/>
              <a:t> </a:t>
            </a:r>
            <a:r>
              <a:rPr lang="en-US" sz="1800" dirty="0" err="1"/>
              <a:t>deste</a:t>
            </a:r>
            <a:r>
              <a:rPr lang="en-US" sz="1800" dirty="0"/>
              <a:t> </a:t>
            </a:r>
            <a:r>
              <a:rPr lang="en-US" sz="1800" dirty="0" smtClean="0"/>
              <a:t>“POG” </a:t>
            </a:r>
            <a:r>
              <a:rPr lang="en-US" sz="1800" dirty="0"/>
              <a:t>é a </a:t>
            </a:r>
            <a:r>
              <a:rPr lang="en-US" sz="1800" dirty="0" err="1"/>
              <a:t>velocidade</a:t>
            </a:r>
            <a:r>
              <a:rPr lang="en-US" sz="1800" dirty="0"/>
              <a:t> de </a:t>
            </a:r>
            <a:r>
              <a:rPr lang="en-US" sz="1800" dirty="0" err="1"/>
              <a:t>implementação</a:t>
            </a:r>
            <a:r>
              <a:rPr lang="en-US" sz="1800" dirty="0"/>
              <a:t>, crucial </a:t>
            </a:r>
            <a:r>
              <a:rPr lang="en-US" sz="1800" dirty="0" err="1"/>
              <a:t>nesta</a:t>
            </a:r>
            <a:r>
              <a:rPr lang="en-US" sz="1800" dirty="0"/>
              <a:t> </a:t>
            </a:r>
            <a:r>
              <a:rPr lang="en-US" sz="1800" dirty="0" err="1"/>
              <a:t>fase</a:t>
            </a:r>
            <a:r>
              <a:rPr lang="en-US" sz="1800" dirty="0"/>
              <a:t> de </a:t>
            </a:r>
            <a:r>
              <a:rPr lang="en-US" sz="1800" dirty="0" err="1"/>
              <a:t>teste</a:t>
            </a:r>
            <a:r>
              <a:rPr lang="en-US" sz="1800" dirty="0"/>
              <a:t> </a:t>
            </a:r>
            <a:r>
              <a:rPr lang="en-US" sz="1800" dirty="0" err="1" smtClean="0"/>
              <a:t>unitário</a:t>
            </a:r>
            <a:r>
              <a:rPr lang="en-US" sz="1800" dirty="0" smtClean="0"/>
              <a:t>. </a:t>
            </a:r>
            <a:r>
              <a:rPr lang="en-US" sz="1800" dirty="0" err="1" smtClean="0"/>
              <a:t>Neste</a:t>
            </a:r>
            <a:r>
              <a:rPr lang="en-US" sz="1800" dirty="0" smtClean="0"/>
              <a:t> </a:t>
            </a:r>
            <a:r>
              <a:rPr lang="en-US" sz="1800" dirty="0" err="1" smtClean="0"/>
              <a:t>caso</a:t>
            </a:r>
            <a:r>
              <a:rPr lang="en-US" sz="1800" dirty="0" smtClean="0"/>
              <a:t> </a:t>
            </a:r>
            <a:r>
              <a:rPr lang="en-US" sz="1800" dirty="0" err="1" smtClean="0"/>
              <a:t>específico</a:t>
            </a:r>
            <a:r>
              <a:rPr lang="en-US" sz="1800" dirty="0" smtClean="0"/>
              <a:t> </a:t>
            </a:r>
            <a:r>
              <a:rPr lang="en-US" sz="1800" dirty="0" err="1" smtClean="0"/>
              <a:t>como</a:t>
            </a:r>
            <a:r>
              <a:rPr lang="en-US" sz="1800" dirty="0" smtClean="0"/>
              <a:t> </a:t>
            </a:r>
            <a:r>
              <a:rPr lang="en-US" sz="1800" dirty="0" err="1" smtClean="0"/>
              <a:t>usaremos</a:t>
            </a:r>
            <a:r>
              <a:rPr lang="en-US" sz="1800" dirty="0" smtClean="0"/>
              <a:t> e </a:t>
            </a:r>
            <a:r>
              <a:rPr lang="en-US" sz="1800" dirty="0" err="1" smtClean="0"/>
              <a:t>reutilizaremos</a:t>
            </a:r>
            <a:r>
              <a:rPr lang="en-US" sz="1800" dirty="0" smtClean="0"/>
              <a:t> </a:t>
            </a:r>
            <a:r>
              <a:rPr lang="en-US" sz="1800" dirty="0" err="1" smtClean="0"/>
              <a:t>muito</a:t>
            </a:r>
            <a:r>
              <a:rPr lang="en-US" sz="1800" dirty="0" smtClean="0"/>
              <a:t> </a:t>
            </a:r>
            <a:r>
              <a:rPr lang="en-US" sz="1800" dirty="0" err="1" smtClean="0"/>
              <a:t>pouco</a:t>
            </a:r>
            <a:r>
              <a:rPr lang="en-US" sz="1800" dirty="0" smtClean="0"/>
              <a:t> dos </a:t>
            </a:r>
            <a:r>
              <a:rPr lang="en-US" sz="1800" dirty="0" err="1" smtClean="0"/>
              <a:t>métodos</a:t>
            </a:r>
            <a:r>
              <a:rPr lang="en-US" sz="1800" dirty="0" smtClean="0"/>
              <a:t> </a:t>
            </a:r>
            <a:r>
              <a:rPr lang="en-US" sz="1800" dirty="0" err="1" smtClean="0"/>
              <a:t>que</a:t>
            </a:r>
            <a:r>
              <a:rPr lang="en-US" sz="1800" dirty="0" smtClean="0"/>
              <a:t> </a:t>
            </a:r>
            <a:r>
              <a:rPr lang="en-US" sz="1800" dirty="0" err="1" smtClean="0"/>
              <a:t>implementaremos</a:t>
            </a:r>
            <a:r>
              <a:rPr lang="en-US" sz="1800" dirty="0" smtClean="0"/>
              <a:t> </a:t>
            </a:r>
            <a:r>
              <a:rPr lang="en-US" sz="1800" dirty="0" err="1" smtClean="0"/>
              <a:t>em</a:t>
            </a:r>
            <a:r>
              <a:rPr lang="en-US" sz="1800" dirty="0" smtClean="0"/>
              <a:t> </a:t>
            </a:r>
            <a:r>
              <a:rPr lang="en-US" sz="1800" dirty="0" err="1" smtClean="0"/>
              <a:t>teste</a:t>
            </a:r>
            <a:r>
              <a:rPr lang="en-US" sz="1800" dirty="0" smtClean="0"/>
              <a:t>, </a:t>
            </a:r>
            <a:r>
              <a:rPr lang="en-US" sz="1800" dirty="0" err="1" smtClean="0"/>
              <a:t>por</a:t>
            </a:r>
            <a:r>
              <a:rPr lang="en-US" sz="1800" dirty="0" smtClean="0"/>
              <a:t> </a:t>
            </a:r>
            <a:r>
              <a:rPr lang="en-US" sz="1800" dirty="0" err="1" smtClean="0"/>
              <a:t>uma</a:t>
            </a:r>
            <a:r>
              <a:rPr lang="en-US" sz="1800" dirty="0" smtClean="0"/>
              <a:t> </a:t>
            </a:r>
            <a:r>
              <a:rPr lang="en-US" sz="1800" dirty="0" err="1" smtClean="0"/>
              <a:t>questão</a:t>
            </a:r>
            <a:r>
              <a:rPr lang="en-US" sz="1800" dirty="0" smtClean="0"/>
              <a:t> de </a:t>
            </a:r>
            <a:r>
              <a:rPr lang="en-US" sz="1800" dirty="0" err="1" smtClean="0"/>
              <a:t>simplicidade</a:t>
            </a:r>
            <a:r>
              <a:rPr lang="en-US" sz="1800" dirty="0" smtClean="0"/>
              <a:t>, </a:t>
            </a:r>
            <a:r>
              <a:rPr lang="en-US" sz="1800" dirty="0" err="1" smtClean="0"/>
              <a:t>deixaremos</a:t>
            </a:r>
            <a:r>
              <a:rPr lang="en-US" sz="1800" dirty="0" smtClean="0"/>
              <a:t> </a:t>
            </a:r>
            <a:r>
              <a:rPr lang="en-US" sz="1800" dirty="0" err="1" smtClean="0"/>
              <a:t>tudo</a:t>
            </a:r>
            <a:r>
              <a:rPr lang="en-US" sz="1800" dirty="0" smtClean="0"/>
              <a:t> </a:t>
            </a:r>
            <a:r>
              <a:rPr lang="en-US" sz="1800" dirty="0" err="1" smtClean="0"/>
              <a:t>junto</a:t>
            </a:r>
            <a:r>
              <a:rPr lang="en-US" sz="1800" dirty="0" smtClean="0"/>
              <a:t>.</a:t>
            </a:r>
          </a:p>
        </p:txBody>
      </p:sp>
    </p:spTree>
    <p:extLst>
      <p:ext uri="{BB962C8B-B14F-4D97-AF65-F5344CB8AC3E}">
        <p14:creationId xmlns:p14="http://schemas.microsoft.com/office/powerpoint/2010/main" val="7309767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smtClean="0">
                <a:solidFill>
                  <a:srgbClr val="FFFFFF"/>
                </a:solidFill>
                <a:latin typeface="Orator" charset="0"/>
              </a:rPr>
              <a:t>Delegate</a:t>
            </a:r>
            <a:endParaRPr lang="en-GB" dirty="0">
              <a:solidFill>
                <a:srgbClr val="FFFFFF"/>
              </a:solidFill>
              <a:latin typeface="Orator" charset="0"/>
            </a:endParaRPr>
          </a:p>
        </p:txBody>
      </p:sp>
      <p:sp>
        <p:nvSpPr>
          <p:cNvPr id="4" name="AutoShape 2" descr="mk:@MSITStore:C:\Users\Yves\Wrox%20Professional%20XNA%20Game%20Programming%20For%20Xbox%20360%20and%20Windows.chm::/final/images/fig52_01_0.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3" name="Espaço Reservado para Conteúdo 12"/>
          <p:cNvSpPr>
            <a:spLocks noGrp="1"/>
          </p:cNvSpPr>
          <p:nvPr>
            <p:ph idx="1"/>
          </p:nvPr>
        </p:nvSpPr>
        <p:spPr>
          <a:xfrm>
            <a:off x="457200" y="1772817"/>
            <a:ext cx="8229600" cy="1944215"/>
          </a:xfrm>
        </p:spPr>
        <p:txBody>
          <a:bodyPr/>
          <a:lstStyle/>
          <a:p>
            <a:pPr marL="0" indent="0">
              <a:buNone/>
            </a:pPr>
            <a:r>
              <a:rPr lang="en-US" sz="1800" dirty="0" err="1" smtClean="0"/>
              <a:t>Podemos</a:t>
            </a:r>
            <a:r>
              <a:rPr lang="en-US" sz="1800" dirty="0" smtClean="0"/>
              <a:t> </a:t>
            </a:r>
            <a:r>
              <a:rPr lang="en-US" sz="1800" dirty="0" err="1" smtClean="0"/>
              <a:t>criar</a:t>
            </a:r>
            <a:r>
              <a:rPr lang="en-US" sz="1800" dirty="0" smtClean="0"/>
              <a:t> um </a:t>
            </a:r>
            <a:r>
              <a:rPr lang="en-US" sz="1800" dirty="0" err="1" smtClean="0"/>
              <a:t>ponteiro</a:t>
            </a:r>
            <a:r>
              <a:rPr lang="en-US" sz="1800" dirty="0" smtClean="0"/>
              <a:t> </a:t>
            </a:r>
            <a:r>
              <a:rPr lang="en-US" sz="1800" dirty="0" err="1" smtClean="0"/>
              <a:t>para</a:t>
            </a:r>
            <a:r>
              <a:rPr lang="en-US" sz="1800" dirty="0" smtClean="0"/>
              <a:t> um </a:t>
            </a:r>
            <a:r>
              <a:rPr lang="en-US" sz="1800" dirty="0" err="1" smtClean="0"/>
              <a:t>método</a:t>
            </a:r>
            <a:r>
              <a:rPr lang="en-US" sz="1800" dirty="0" smtClean="0"/>
              <a:t> com o </a:t>
            </a:r>
            <a:r>
              <a:rPr lang="en-US" sz="1800" dirty="0" err="1" smtClean="0"/>
              <a:t>uso</a:t>
            </a:r>
            <a:r>
              <a:rPr lang="en-US" sz="1800" dirty="0" smtClean="0"/>
              <a:t> do Delegate.  O Delegate </a:t>
            </a:r>
            <a:r>
              <a:rPr lang="en-US" sz="1800" dirty="0" err="1" smtClean="0"/>
              <a:t>nos</a:t>
            </a:r>
            <a:r>
              <a:rPr lang="en-US" sz="1800" dirty="0" smtClean="0"/>
              <a:t> </a:t>
            </a:r>
            <a:r>
              <a:rPr lang="en-US" sz="1800" dirty="0" err="1" smtClean="0"/>
              <a:t>ajudará</a:t>
            </a:r>
            <a:r>
              <a:rPr lang="en-US" sz="1800" dirty="0" smtClean="0"/>
              <a:t> a </a:t>
            </a:r>
            <a:r>
              <a:rPr lang="en-US" sz="1800" dirty="0" err="1" smtClean="0"/>
              <a:t>passar</a:t>
            </a:r>
            <a:r>
              <a:rPr lang="en-US" sz="1800" dirty="0" smtClean="0"/>
              <a:t> </a:t>
            </a:r>
            <a:r>
              <a:rPr lang="en-US" sz="1800" dirty="0" err="1" smtClean="0"/>
              <a:t>método</a:t>
            </a:r>
            <a:r>
              <a:rPr lang="en-US" sz="1800" dirty="0" smtClean="0"/>
              <a:t> </a:t>
            </a:r>
            <a:r>
              <a:rPr lang="en-US" sz="1800" dirty="0" err="1" smtClean="0"/>
              <a:t>pelo</a:t>
            </a:r>
            <a:r>
              <a:rPr lang="en-US" sz="1800" dirty="0" smtClean="0"/>
              <a:t> </a:t>
            </a:r>
            <a:r>
              <a:rPr lang="en-US" sz="1800" dirty="0" err="1" smtClean="0"/>
              <a:t>nosso</a:t>
            </a:r>
            <a:r>
              <a:rPr lang="en-US" sz="1800" dirty="0" smtClean="0"/>
              <a:t> </a:t>
            </a:r>
            <a:r>
              <a:rPr lang="en-US" sz="1800" dirty="0" err="1" smtClean="0"/>
              <a:t>código</a:t>
            </a:r>
            <a:r>
              <a:rPr lang="en-US" sz="1800" dirty="0" smtClean="0"/>
              <a:t> de </a:t>
            </a:r>
            <a:r>
              <a:rPr lang="en-US" sz="1800" dirty="0" err="1" smtClean="0"/>
              <a:t>maneira</a:t>
            </a:r>
            <a:r>
              <a:rPr lang="en-US" sz="1800" dirty="0" smtClean="0"/>
              <a:t> simples, </a:t>
            </a:r>
            <a:r>
              <a:rPr lang="en-US" sz="1800" dirty="0" err="1" smtClean="0"/>
              <a:t>como</a:t>
            </a:r>
            <a:r>
              <a:rPr lang="en-US" sz="1800" dirty="0" smtClean="0"/>
              <a:t> se </a:t>
            </a:r>
            <a:r>
              <a:rPr lang="en-US" sz="1800" dirty="0" err="1" smtClean="0"/>
              <a:t>fossem</a:t>
            </a:r>
            <a:r>
              <a:rPr lang="en-US" sz="1800" dirty="0" smtClean="0"/>
              <a:t> </a:t>
            </a:r>
            <a:r>
              <a:rPr lang="en-US" sz="1800" dirty="0" err="1" smtClean="0"/>
              <a:t>uma</a:t>
            </a:r>
            <a:r>
              <a:rPr lang="en-US" sz="1800" dirty="0" smtClean="0"/>
              <a:t> </a:t>
            </a:r>
            <a:r>
              <a:rPr lang="en-US" sz="1800" dirty="0" err="1" smtClean="0"/>
              <a:t>variável</a:t>
            </a:r>
            <a:r>
              <a:rPr lang="en-US" sz="1800" dirty="0" smtClean="0"/>
              <a:t>. Para </a:t>
            </a:r>
            <a:r>
              <a:rPr lang="en-US" sz="1800" dirty="0" err="1" smtClean="0"/>
              <a:t>criar</a:t>
            </a:r>
            <a:r>
              <a:rPr lang="en-US" sz="1800" dirty="0" smtClean="0"/>
              <a:t> um Delegate </a:t>
            </a:r>
            <a:r>
              <a:rPr lang="en-US" sz="1800" dirty="0" err="1" smtClean="0"/>
              <a:t>faremos</a:t>
            </a:r>
            <a:r>
              <a:rPr lang="en-US" sz="1800" dirty="0" smtClean="0"/>
              <a:t> </a:t>
            </a:r>
            <a:r>
              <a:rPr lang="en-US" sz="1800" dirty="0" err="1" smtClean="0"/>
              <a:t>assim</a:t>
            </a:r>
            <a:r>
              <a:rPr lang="en-US" sz="1800" dirty="0" smtClean="0"/>
              <a:t>:</a:t>
            </a:r>
          </a:p>
          <a:p>
            <a:pPr marL="0" indent="0">
              <a:buNone/>
            </a:pPr>
            <a:r>
              <a:rPr lang="pt-BR" sz="1600" dirty="0" err="1" smtClean="0"/>
              <a:t>delegate</a:t>
            </a:r>
            <a:r>
              <a:rPr lang="pt-BR" sz="1600" dirty="0" smtClean="0"/>
              <a:t> </a:t>
            </a:r>
            <a:r>
              <a:rPr lang="pt-BR" sz="1600" dirty="0" err="1"/>
              <a:t>void</a:t>
            </a:r>
            <a:r>
              <a:rPr lang="pt-BR" sz="1600" dirty="0"/>
              <a:t> </a:t>
            </a:r>
            <a:r>
              <a:rPr lang="pt-BR" sz="1600" dirty="0" err="1"/>
              <a:t>TestDelegate</a:t>
            </a:r>
            <a:r>
              <a:rPr lang="pt-BR" sz="1600" dirty="0"/>
              <a:t>();</a:t>
            </a:r>
          </a:p>
          <a:p>
            <a:pPr marL="0" indent="0">
              <a:buNone/>
            </a:pPr>
            <a:r>
              <a:rPr lang="en-US" sz="1800" dirty="0" smtClean="0"/>
              <a:t>Simples </a:t>
            </a:r>
            <a:r>
              <a:rPr lang="en-US" sz="1800" dirty="0" err="1" smtClean="0"/>
              <a:t>não</a:t>
            </a:r>
            <a:r>
              <a:rPr lang="en-US" sz="1800" dirty="0" smtClean="0"/>
              <a:t>? Agora </a:t>
            </a:r>
            <a:r>
              <a:rPr lang="en-US" sz="1800" dirty="0" err="1" smtClean="0"/>
              <a:t>temos</a:t>
            </a:r>
            <a:r>
              <a:rPr lang="en-US" sz="1800" dirty="0" smtClean="0"/>
              <a:t> um delegate </a:t>
            </a:r>
            <a:r>
              <a:rPr lang="en-US" sz="1800" dirty="0" err="1" smtClean="0"/>
              <a:t>chamado</a:t>
            </a:r>
            <a:r>
              <a:rPr lang="en-US" sz="1800" dirty="0" smtClean="0"/>
              <a:t> </a:t>
            </a:r>
            <a:r>
              <a:rPr lang="en-US" sz="1800" dirty="0" err="1" smtClean="0"/>
              <a:t>TestDelegate</a:t>
            </a:r>
            <a:r>
              <a:rPr lang="en-US" sz="1800" dirty="0" smtClean="0"/>
              <a:t> (). </a:t>
            </a:r>
            <a:r>
              <a:rPr lang="en-US" sz="1800" dirty="0" smtClean="0">
                <a:sym typeface="Wingdings" pitchFamily="2" charset="2"/>
              </a:rPr>
              <a:t></a:t>
            </a:r>
          </a:p>
          <a:p>
            <a:pPr marL="0" indent="0">
              <a:buNone/>
            </a:pPr>
            <a:r>
              <a:rPr lang="en-US" sz="1800" dirty="0" err="1" smtClean="0"/>
              <a:t>Criaremos</a:t>
            </a:r>
            <a:r>
              <a:rPr lang="en-US" sz="1800" dirty="0" smtClean="0"/>
              <a:t> agora </a:t>
            </a:r>
            <a:r>
              <a:rPr lang="en-US" sz="1800" dirty="0" err="1" smtClean="0"/>
              <a:t>uma</a:t>
            </a:r>
            <a:r>
              <a:rPr lang="en-US" sz="1800" dirty="0" smtClean="0"/>
              <a:t> nova </a:t>
            </a:r>
            <a:r>
              <a:rPr lang="en-US" sz="1800" dirty="0" err="1" smtClean="0"/>
              <a:t>classe</a:t>
            </a:r>
            <a:r>
              <a:rPr lang="en-US" sz="1800" dirty="0" smtClean="0"/>
              <a:t> </a:t>
            </a:r>
            <a:r>
              <a:rPr lang="en-US" sz="1800" dirty="0" err="1" smtClean="0"/>
              <a:t>que</a:t>
            </a:r>
            <a:r>
              <a:rPr lang="en-US" sz="1800" dirty="0" smtClean="0"/>
              <a:t> </a:t>
            </a:r>
            <a:r>
              <a:rPr lang="en-US" sz="1800" dirty="0" err="1" smtClean="0"/>
              <a:t>irá</a:t>
            </a:r>
            <a:r>
              <a:rPr lang="en-US" sz="1800" dirty="0" smtClean="0"/>
              <a:t> </a:t>
            </a:r>
            <a:r>
              <a:rPr lang="en-US" sz="1800" dirty="0" err="1" smtClean="0"/>
              <a:t>herdar</a:t>
            </a:r>
            <a:r>
              <a:rPr lang="en-US" sz="1800" dirty="0" smtClean="0"/>
              <a:t> da </a:t>
            </a:r>
            <a:r>
              <a:rPr lang="en-US" sz="1800" dirty="0" err="1" smtClean="0"/>
              <a:t>classe</a:t>
            </a:r>
            <a:r>
              <a:rPr lang="en-US" sz="1800" dirty="0" smtClean="0"/>
              <a:t> de </a:t>
            </a:r>
            <a:r>
              <a:rPr lang="en-US" sz="1800" dirty="0" err="1" smtClean="0"/>
              <a:t>nosso</a:t>
            </a:r>
            <a:r>
              <a:rPr lang="en-US" sz="1800" dirty="0" smtClean="0"/>
              <a:t> </a:t>
            </a:r>
            <a:r>
              <a:rPr lang="en-US" sz="1800" dirty="0" err="1" smtClean="0"/>
              <a:t>jogo</a:t>
            </a:r>
            <a:r>
              <a:rPr lang="en-US" sz="1800" dirty="0" smtClean="0"/>
              <a:t>.</a:t>
            </a:r>
          </a:p>
        </p:txBody>
      </p:sp>
      <p:sp>
        <p:nvSpPr>
          <p:cNvPr id="2" name="Retângulo 1"/>
          <p:cNvSpPr/>
          <p:nvPr/>
        </p:nvSpPr>
        <p:spPr>
          <a:xfrm>
            <a:off x="539552" y="3561397"/>
            <a:ext cx="8136904" cy="3323987"/>
          </a:xfrm>
          <a:prstGeom prst="rect">
            <a:avLst/>
          </a:prstGeom>
        </p:spPr>
        <p:txBody>
          <a:bodyPr wrap="square">
            <a:spAutoFit/>
          </a:bodyPr>
          <a:lstStyle/>
          <a:p>
            <a:r>
              <a:rPr lang="pt-BR" sz="1400" dirty="0"/>
              <a:t> </a:t>
            </a:r>
            <a:r>
              <a:rPr lang="pt-BR" sz="1400" dirty="0" err="1"/>
              <a:t>class</a:t>
            </a:r>
            <a:r>
              <a:rPr lang="pt-BR" sz="1400" dirty="0"/>
              <a:t> </a:t>
            </a:r>
            <a:r>
              <a:rPr lang="pt-BR" sz="1400" dirty="0" err="1"/>
              <a:t>TestPongGame</a:t>
            </a:r>
            <a:r>
              <a:rPr lang="pt-BR" sz="1400" dirty="0"/>
              <a:t> : Game1</a:t>
            </a:r>
          </a:p>
          <a:p>
            <a:r>
              <a:rPr lang="pt-BR" sz="1400" dirty="0"/>
              <a:t>        {</a:t>
            </a:r>
          </a:p>
          <a:p>
            <a:r>
              <a:rPr lang="pt-BR" sz="1400" dirty="0"/>
              <a:t>            </a:t>
            </a:r>
            <a:r>
              <a:rPr lang="pt-BR" sz="1400" dirty="0" err="1"/>
              <a:t>TestDelegate</a:t>
            </a:r>
            <a:r>
              <a:rPr lang="pt-BR" sz="1400" dirty="0"/>
              <a:t> </a:t>
            </a:r>
            <a:r>
              <a:rPr lang="pt-BR" sz="1400" dirty="0" err="1"/>
              <a:t>testLoop</a:t>
            </a:r>
            <a:r>
              <a:rPr lang="pt-BR" sz="1400" dirty="0" smtClean="0"/>
              <a:t>;</a:t>
            </a:r>
          </a:p>
          <a:p>
            <a:endParaRPr lang="pt-BR" sz="1400" dirty="0"/>
          </a:p>
          <a:p>
            <a:r>
              <a:rPr lang="pt-BR" sz="1400" dirty="0"/>
              <a:t>            </a:t>
            </a:r>
            <a:r>
              <a:rPr lang="pt-BR" sz="1400" dirty="0" err="1"/>
              <a:t>public</a:t>
            </a:r>
            <a:r>
              <a:rPr lang="pt-BR" sz="1400" dirty="0"/>
              <a:t> </a:t>
            </a:r>
            <a:r>
              <a:rPr lang="pt-BR" sz="1400" dirty="0" err="1"/>
              <a:t>TestPongGame</a:t>
            </a:r>
            <a:r>
              <a:rPr lang="pt-BR" sz="1400" dirty="0"/>
              <a:t>(</a:t>
            </a:r>
            <a:r>
              <a:rPr lang="pt-BR" sz="1400" dirty="0" err="1"/>
              <a:t>TestDelegate</a:t>
            </a:r>
            <a:r>
              <a:rPr lang="pt-BR" sz="1400" dirty="0"/>
              <a:t> </a:t>
            </a:r>
            <a:r>
              <a:rPr lang="pt-BR" sz="1400" dirty="0" err="1"/>
              <a:t>setTestLoop</a:t>
            </a:r>
            <a:r>
              <a:rPr lang="pt-BR" sz="1400" dirty="0"/>
              <a:t>)</a:t>
            </a:r>
          </a:p>
          <a:p>
            <a:r>
              <a:rPr lang="pt-BR" sz="1400" dirty="0"/>
              <a:t>            {</a:t>
            </a:r>
          </a:p>
          <a:p>
            <a:r>
              <a:rPr lang="pt-BR" sz="1400" dirty="0"/>
              <a:t>                </a:t>
            </a:r>
            <a:r>
              <a:rPr lang="pt-BR" sz="1400" dirty="0" err="1"/>
              <a:t>testLoop</a:t>
            </a:r>
            <a:r>
              <a:rPr lang="pt-BR" sz="1400" dirty="0"/>
              <a:t> = </a:t>
            </a:r>
            <a:r>
              <a:rPr lang="pt-BR" sz="1400" dirty="0" err="1"/>
              <a:t>setTestLoop</a:t>
            </a:r>
            <a:r>
              <a:rPr lang="pt-BR" sz="1400" dirty="0"/>
              <a:t>;</a:t>
            </a:r>
          </a:p>
          <a:p>
            <a:r>
              <a:rPr lang="pt-BR" sz="1400" dirty="0"/>
              <a:t>            } // </a:t>
            </a:r>
            <a:r>
              <a:rPr lang="pt-BR" sz="1400" dirty="0" err="1" smtClean="0"/>
              <a:t>TestPongGame</a:t>
            </a:r>
            <a:r>
              <a:rPr lang="pt-BR" sz="1400" dirty="0" smtClean="0"/>
              <a:t>(</a:t>
            </a:r>
            <a:r>
              <a:rPr lang="pt-BR" sz="1400" dirty="0" err="1" smtClean="0"/>
              <a:t>setTestLoop</a:t>
            </a:r>
            <a:r>
              <a:rPr lang="pt-BR" sz="1400" dirty="0" smtClean="0"/>
              <a:t>)</a:t>
            </a:r>
          </a:p>
          <a:p>
            <a:endParaRPr lang="pt-BR" sz="1400" dirty="0"/>
          </a:p>
          <a:p>
            <a:r>
              <a:rPr lang="en-US" sz="1400" dirty="0"/>
              <a:t>            protected override void Draw(</a:t>
            </a:r>
            <a:r>
              <a:rPr lang="en-US" sz="1400" dirty="0" err="1"/>
              <a:t>GameTime</a:t>
            </a:r>
            <a:r>
              <a:rPr lang="en-US" sz="1400" dirty="0"/>
              <a:t> </a:t>
            </a:r>
            <a:r>
              <a:rPr lang="en-US" sz="1400" dirty="0" err="1"/>
              <a:t>gameTime</a:t>
            </a:r>
            <a:r>
              <a:rPr lang="en-US" sz="1400" dirty="0"/>
              <a:t>)</a:t>
            </a:r>
          </a:p>
          <a:p>
            <a:r>
              <a:rPr lang="pt-BR" sz="1400" dirty="0"/>
              <a:t>            {</a:t>
            </a:r>
          </a:p>
          <a:p>
            <a:r>
              <a:rPr lang="pt-BR" sz="1400" dirty="0"/>
              <a:t>                </a:t>
            </a:r>
            <a:r>
              <a:rPr lang="pt-BR" sz="1400" dirty="0" err="1"/>
              <a:t>base.Draw</a:t>
            </a:r>
            <a:r>
              <a:rPr lang="pt-BR" sz="1400" dirty="0"/>
              <a:t>(</a:t>
            </a:r>
            <a:r>
              <a:rPr lang="pt-BR" sz="1400" dirty="0" err="1"/>
              <a:t>gameTime</a:t>
            </a:r>
            <a:r>
              <a:rPr lang="pt-BR" sz="1400" dirty="0"/>
              <a:t>);</a:t>
            </a:r>
          </a:p>
          <a:p>
            <a:r>
              <a:rPr lang="pt-BR" sz="1400" dirty="0"/>
              <a:t>                </a:t>
            </a:r>
            <a:r>
              <a:rPr lang="pt-BR" sz="1400" dirty="0" err="1"/>
              <a:t>testLoop</a:t>
            </a:r>
            <a:r>
              <a:rPr lang="pt-BR" sz="1400" dirty="0"/>
              <a:t>();</a:t>
            </a:r>
          </a:p>
          <a:p>
            <a:r>
              <a:rPr lang="pt-BR" sz="1400" dirty="0"/>
              <a:t>            } // Draw(</a:t>
            </a:r>
            <a:r>
              <a:rPr lang="pt-BR" sz="1400" dirty="0" err="1"/>
              <a:t>gameTime</a:t>
            </a:r>
            <a:r>
              <a:rPr lang="pt-BR" sz="1400" dirty="0"/>
              <a:t>)</a:t>
            </a:r>
          </a:p>
          <a:p>
            <a:r>
              <a:rPr lang="pt-BR" sz="1400" dirty="0"/>
              <a:t>        } // </a:t>
            </a:r>
            <a:r>
              <a:rPr lang="pt-BR" sz="1400" dirty="0" err="1"/>
              <a:t>class</a:t>
            </a:r>
            <a:r>
              <a:rPr lang="pt-BR" sz="1400" dirty="0"/>
              <a:t> </a:t>
            </a:r>
            <a:r>
              <a:rPr lang="pt-BR" sz="1400" dirty="0" err="1"/>
              <a:t>TestPongGame</a:t>
            </a:r>
            <a:endParaRPr lang="pt-BR" sz="1400" dirty="0"/>
          </a:p>
        </p:txBody>
      </p:sp>
    </p:spTree>
    <p:extLst>
      <p:ext uri="{BB962C8B-B14F-4D97-AF65-F5344CB8AC3E}">
        <p14:creationId xmlns:p14="http://schemas.microsoft.com/office/powerpoint/2010/main" val="412534920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smtClean="0">
                <a:solidFill>
                  <a:srgbClr val="FFFFFF"/>
                </a:solidFill>
                <a:latin typeface="Orator" charset="0"/>
              </a:rPr>
              <a:t>Start </a:t>
            </a:r>
            <a:r>
              <a:rPr lang="en-GB" dirty="0" err="1" smtClean="0">
                <a:solidFill>
                  <a:srgbClr val="FFFFFF"/>
                </a:solidFill>
                <a:latin typeface="Orator" charset="0"/>
              </a:rPr>
              <a:t>TestGame</a:t>
            </a:r>
            <a:endParaRPr lang="en-GB" dirty="0">
              <a:solidFill>
                <a:srgbClr val="FFFFFF"/>
              </a:solidFill>
              <a:latin typeface="Orator" charset="0"/>
            </a:endParaRPr>
          </a:p>
        </p:txBody>
      </p:sp>
      <p:sp>
        <p:nvSpPr>
          <p:cNvPr id="4" name="AutoShape 2" descr="mk:@MSITStore:C:\Users\Yves\Wrox%20Professional%20XNA%20Game%20Programming%20For%20Xbox%20360%20and%20Windows.chm::/final/images/fig52_01_0.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3" name="Espaço Reservado para Conteúdo 12"/>
          <p:cNvSpPr>
            <a:spLocks noGrp="1"/>
          </p:cNvSpPr>
          <p:nvPr>
            <p:ph idx="1"/>
          </p:nvPr>
        </p:nvSpPr>
        <p:spPr>
          <a:xfrm>
            <a:off x="396549" y="2060848"/>
            <a:ext cx="8229600" cy="504055"/>
          </a:xfrm>
        </p:spPr>
        <p:txBody>
          <a:bodyPr/>
          <a:lstStyle/>
          <a:p>
            <a:pPr marL="0" indent="0">
              <a:buNone/>
            </a:pPr>
            <a:r>
              <a:rPr lang="en-US" sz="1800" dirty="0" err="1" smtClean="0"/>
              <a:t>Vamos</a:t>
            </a:r>
            <a:r>
              <a:rPr lang="en-US" sz="1800" dirty="0" smtClean="0"/>
              <a:t> agora </a:t>
            </a:r>
            <a:r>
              <a:rPr lang="en-US" sz="1800" dirty="0" err="1" smtClean="0"/>
              <a:t>criar</a:t>
            </a:r>
            <a:r>
              <a:rPr lang="en-US" sz="1800" dirty="0" smtClean="0"/>
              <a:t> um </a:t>
            </a:r>
            <a:r>
              <a:rPr lang="en-US" sz="1800" dirty="0" err="1" smtClean="0"/>
              <a:t>método</a:t>
            </a:r>
            <a:r>
              <a:rPr lang="en-US" sz="1800" dirty="0" smtClean="0"/>
              <a:t> </a:t>
            </a:r>
            <a:r>
              <a:rPr lang="en-US" sz="1800" dirty="0" err="1" smtClean="0"/>
              <a:t>que</a:t>
            </a:r>
            <a:r>
              <a:rPr lang="en-US" sz="1800" dirty="0" smtClean="0"/>
              <a:t> </a:t>
            </a:r>
            <a:r>
              <a:rPr lang="en-US" sz="1800" dirty="0" err="1" smtClean="0"/>
              <a:t>ira</a:t>
            </a:r>
            <a:r>
              <a:rPr lang="en-US" sz="1800" dirty="0" smtClean="0"/>
              <a:t> “</a:t>
            </a:r>
            <a:r>
              <a:rPr lang="en-US" sz="1800" dirty="0" err="1" smtClean="0"/>
              <a:t>rodar</a:t>
            </a:r>
            <a:r>
              <a:rPr lang="en-US" sz="1800" dirty="0" smtClean="0"/>
              <a:t>” </a:t>
            </a:r>
            <a:r>
              <a:rPr lang="en-US" sz="1800" dirty="0" err="1" smtClean="0"/>
              <a:t>nosso</a:t>
            </a:r>
            <a:r>
              <a:rPr lang="en-US" sz="1800" dirty="0" smtClean="0"/>
              <a:t> </a:t>
            </a:r>
            <a:r>
              <a:rPr lang="en-US" sz="1800" dirty="0" err="1" smtClean="0"/>
              <a:t>TestPongGame</a:t>
            </a:r>
            <a:r>
              <a:rPr lang="en-US" sz="1800" dirty="0" smtClean="0"/>
              <a:t>.</a:t>
            </a:r>
          </a:p>
        </p:txBody>
      </p:sp>
      <p:sp>
        <p:nvSpPr>
          <p:cNvPr id="3" name="Retângulo 2"/>
          <p:cNvSpPr/>
          <p:nvPr/>
        </p:nvSpPr>
        <p:spPr>
          <a:xfrm>
            <a:off x="539552" y="2996952"/>
            <a:ext cx="7848872" cy="2308324"/>
          </a:xfrm>
          <a:prstGeom prst="rect">
            <a:avLst/>
          </a:prstGeom>
        </p:spPr>
        <p:txBody>
          <a:bodyPr wrap="square">
            <a:spAutoFit/>
          </a:bodyPr>
          <a:lstStyle/>
          <a:p>
            <a:r>
              <a:rPr lang="pt-BR" sz="1600" dirty="0" err="1" smtClean="0"/>
              <a:t>static</a:t>
            </a:r>
            <a:r>
              <a:rPr lang="pt-BR" sz="1600" dirty="0" smtClean="0"/>
              <a:t> </a:t>
            </a:r>
            <a:r>
              <a:rPr lang="pt-BR" sz="1600" dirty="0" err="1"/>
              <a:t>TestPongGame</a:t>
            </a:r>
            <a:r>
              <a:rPr lang="pt-BR" sz="1600" dirty="0"/>
              <a:t> </a:t>
            </a:r>
            <a:r>
              <a:rPr lang="pt-BR" sz="1600" dirty="0" err="1"/>
              <a:t>testGame</a:t>
            </a:r>
            <a:r>
              <a:rPr lang="pt-BR" sz="1600" dirty="0"/>
              <a:t>;</a:t>
            </a:r>
          </a:p>
          <a:p>
            <a:endParaRPr lang="pt-BR" sz="1600" dirty="0"/>
          </a:p>
          <a:p>
            <a:r>
              <a:rPr lang="pt-BR" sz="1600" dirty="0" err="1" smtClean="0"/>
              <a:t>static</a:t>
            </a:r>
            <a:r>
              <a:rPr lang="pt-BR" sz="1600" dirty="0" smtClean="0"/>
              <a:t> </a:t>
            </a:r>
            <a:r>
              <a:rPr lang="pt-BR" sz="1600" dirty="0" err="1"/>
              <a:t>void</a:t>
            </a:r>
            <a:r>
              <a:rPr lang="pt-BR" sz="1600" dirty="0"/>
              <a:t> </a:t>
            </a:r>
            <a:r>
              <a:rPr lang="pt-BR" sz="1600" dirty="0" err="1"/>
              <a:t>StartTest</a:t>
            </a:r>
            <a:r>
              <a:rPr lang="pt-BR" sz="1600" dirty="0"/>
              <a:t>(</a:t>
            </a:r>
            <a:r>
              <a:rPr lang="pt-BR" sz="1600" dirty="0" err="1"/>
              <a:t>TestDelegate</a:t>
            </a:r>
            <a:r>
              <a:rPr lang="pt-BR" sz="1600" dirty="0"/>
              <a:t> </a:t>
            </a:r>
            <a:r>
              <a:rPr lang="pt-BR" sz="1600" dirty="0" err="1"/>
              <a:t>testLoop</a:t>
            </a:r>
            <a:r>
              <a:rPr lang="pt-BR" sz="1600" dirty="0"/>
              <a:t>)</a:t>
            </a:r>
          </a:p>
          <a:p>
            <a:r>
              <a:rPr lang="pt-BR" sz="1600" dirty="0" smtClean="0"/>
              <a:t>{</a:t>
            </a:r>
            <a:endParaRPr lang="pt-BR" sz="1600" dirty="0"/>
          </a:p>
          <a:p>
            <a:r>
              <a:rPr lang="pt-BR" sz="1600" dirty="0" smtClean="0"/>
              <a:t>	</a:t>
            </a:r>
            <a:r>
              <a:rPr lang="pt-BR" sz="1600" dirty="0" err="1" smtClean="0"/>
              <a:t>using</a:t>
            </a:r>
            <a:r>
              <a:rPr lang="pt-BR" sz="1600" dirty="0" smtClean="0"/>
              <a:t> </a:t>
            </a:r>
            <a:r>
              <a:rPr lang="pt-BR" sz="1600" dirty="0"/>
              <a:t>(</a:t>
            </a:r>
            <a:r>
              <a:rPr lang="pt-BR" sz="1600" dirty="0" err="1"/>
              <a:t>testGame</a:t>
            </a:r>
            <a:r>
              <a:rPr lang="pt-BR" sz="1600" dirty="0"/>
              <a:t> = new </a:t>
            </a:r>
            <a:r>
              <a:rPr lang="pt-BR" sz="1600" dirty="0" err="1"/>
              <a:t>TestPongGame</a:t>
            </a:r>
            <a:r>
              <a:rPr lang="pt-BR" sz="1600" dirty="0"/>
              <a:t>(</a:t>
            </a:r>
            <a:r>
              <a:rPr lang="pt-BR" sz="1600" dirty="0" err="1"/>
              <a:t>testLoop</a:t>
            </a:r>
            <a:r>
              <a:rPr lang="pt-BR" sz="1600" dirty="0"/>
              <a:t>))</a:t>
            </a:r>
          </a:p>
          <a:p>
            <a:r>
              <a:rPr lang="pt-BR" sz="1600" dirty="0"/>
              <a:t>	</a:t>
            </a:r>
            <a:r>
              <a:rPr lang="pt-BR" sz="1600" dirty="0" smtClean="0"/>
              <a:t>{</a:t>
            </a:r>
            <a:endParaRPr lang="pt-BR" sz="1600" dirty="0"/>
          </a:p>
          <a:p>
            <a:r>
              <a:rPr lang="pt-BR" sz="1600" dirty="0" smtClean="0"/>
              <a:t>		</a:t>
            </a:r>
            <a:r>
              <a:rPr lang="pt-BR" sz="1600" dirty="0" err="1" smtClean="0"/>
              <a:t>testGame.Run</a:t>
            </a:r>
            <a:r>
              <a:rPr lang="pt-BR" sz="1600" dirty="0"/>
              <a:t>();</a:t>
            </a:r>
          </a:p>
          <a:p>
            <a:r>
              <a:rPr lang="pt-BR" sz="1600" dirty="0" smtClean="0"/>
              <a:t>	} </a:t>
            </a:r>
            <a:r>
              <a:rPr lang="pt-BR" sz="1600" dirty="0"/>
              <a:t>// </a:t>
            </a:r>
            <a:r>
              <a:rPr lang="pt-BR" sz="1600" dirty="0" err="1"/>
              <a:t>using</a:t>
            </a:r>
            <a:endParaRPr lang="pt-BR" sz="1600" dirty="0"/>
          </a:p>
          <a:p>
            <a:r>
              <a:rPr lang="pt-BR" sz="1600" dirty="0" smtClean="0"/>
              <a:t>} </a:t>
            </a:r>
            <a:r>
              <a:rPr lang="pt-BR" sz="1600" dirty="0"/>
              <a:t>// </a:t>
            </a:r>
            <a:r>
              <a:rPr lang="pt-BR" sz="1600" dirty="0" err="1"/>
              <a:t>StartTest</a:t>
            </a:r>
            <a:r>
              <a:rPr lang="pt-BR" sz="1600" dirty="0"/>
              <a:t>(</a:t>
            </a:r>
            <a:r>
              <a:rPr lang="pt-BR" sz="1600" dirty="0" err="1"/>
              <a:t>testLoop</a:t>
            </a:r>
            <a:r>
              <a:rPr lang="pt-BR" sz="1600" dirty="0"/>
              <a:t>)</a:t>
            </a:r>
            <a:endParaRPr lang="pt-BR" sz="1600" dirty="0">
              <a:latin typeface="Calibri" pitchFamily="34" charset="0"/>
              <a:cs typeface="Calibri" pitchFamily="34" charset="0"/>
            </a:endParaRPr>
          </a:p>
        </p:txBody>
      </p:sp>
    </p:spTree>
    <p:extLst>
      <p:ext uri="{BB962C8B-B14F-4D97-AF65-F5344CB8AC3E}">
        <p14:creationId xmlns:p14="http://schemas.microsoft.com/office/powerpoint/2010/main" val="363686320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RenderSprite</a:t>
            </a:r>
            <a:endParaRPr lang="en-GB" dirty="0">
              <a:solidFill>
                <a:srgbClr val="FFFFFF"/>
              </a:solidFill>
              <a:latin typeface="Orator" charset="0"/>
            </a:endParaRPr>
          </a:p>
        </p:txBody>
      </p:sp>
      <p:sp>
        <p:nvSpPr>
          <p:cNvPr id="4" name="AutoShape 2" descr="mk:@MSITStore:C:\Users\Yves\Wrox%20Professional%20XNA%20Game%20Programming%20For%20Xbox%20360%20and%20Windows.chm::/final/images/fig52_01_0.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3" name="Espaço Reservado para Conteúdo 12"/>
          <p:cNvSpPr>
            <a:spLocks noGrp="1"/>
          </p:cNvSpPr>
          <p:nvPr>
            <p:ph idx="1"/>
          </p:nvPr>
        </p:nvSpPr>
        <p:spPr>
          <a:xfrm>
            <a:off x="467544" y="2348880"/>
            <a:ext cx="8229600" cy="504055"/>
          </a:xfrm>
        </p:spPr>
        <p:txBody>
          <a:bodyPr/>
          <a:lstStyle/>
          <a:p>
            <a:pPr marL="0" indent="0">
              <a:buNone/>
            </a:pPr>
            <a:r>
              <a:rPr lang="en-US" sz="1800" dirty="0" err="1" smtClean="0"/>
              <a:t>Apenas</a:t>
            </a:r>
            <a:r>
              <a:rPr lang="en-US" sz="1800" dirty="0" smtClean="0"/>
              <a:t> o </a:t>
            </a:r>
            <a:r>
              <a:rPr lang="en-US" sz="1800" dirty="0" err="1" smtClean="0"/>
              <a:t>método</a:t>
            </a:r>
            <a:r>
              <a:rPr lang="en-US" sz="1800" dirty="0" smtClean="0"/>
              <a:t> </a:t>
            </a:r>
            <a:r>
              <a:rPr lang="en-US" sz="1800" dirty="0" err="1" smtClean="0"/>
              <a:t>RenderSprite</a:t>
            </a:r>
            <a:r>
              <a:rPr lang="en-US" sz="1800" dirty="0" smtClean="0"/>
              <a:t> </a:t>
            </a:r>
            <a:r>
              <a:rPr lang="en-US" sz="1800" dirty="0" err="1" smtClean="0"/>
              <a:t>está</a:t>
            </a:r>
            <a:r>
              <a:rPr lang="en-US" sz="1800" dirty="0" smtClean="0"/>
              <a:t> </a:t>
            </a:r>
            <a:r>
              <a:rPr lang="en-US" sz="1800" dirty="0" err="1" smtClean="0"/>
              <a:t>faltando</a:t>
            </a:r>
            <a:r>
              <a:rPr lang="en-US" sz="1800" dirty="0" smtClean="0"/>
              <a:t> </a:t>
            </a:r>
            <a:r>
              <a:rPr lang="en-US" sz="1800" dirty="0" err="1" smtClean="0"/>
              <a:t>para</a:t>
            </a:r>
            <a:r>
              <a:rPr lang="en-US" sz="1800" dirty="0" smtClean="0"/>
              <a:t> </a:t>
            </a:r>
            <a:r>
              <a:rPr lang="en-US" sz="1800" dirty="0" err="1" smtClean="0"/>
              <a:t>que</a:t>
            </a:r>
            <a:r>
              <a:rPr lang="en-US" sz="1800" dirty="0" smtClean="0"/>
              <a:t> </a:t>
            </a:r>
            <a:r>
              <a:rPr lang="en-US" sz="1800" dirty="0" err="1" smtClean="0"/>
              <a:t>nosso</a:t>
            </a:r>
            <a:r>
              <a:rPr lang="en-US" sz="1800" dirty="0" smtClean="0"/>
              <a:t> </a:t>
            </a:r>
            <a:r>
              <a:rPr lang="en-US" sz="1800" dirty="0" err="1" smtClean="0"/>
              <a:t>teste</a:t>
            </a:r>
            <a:r>
              <a:rPr lang="en-US" sz="1800" dirty="0" smtClean="0"/>
              <a:t> </a:t>
            </a:r>
            <a:r>
              <a:rPr lang="en-US" sz="1800" dirty="0" err="1" smtClean="0"/>
              <a:t>funcione</a:t>
            </a:r>
            <a:r>
              <a:rPr lang="en-US" sz="1800" dirty="0" smtClean="0"/>
              <a:t> </a:t>
            </a:r>
            <a:r>
              <a:rPr lang="en-US" sz="1800" dirty="0" err="1" smtClean="0"/>
              <a:t>apropriadamente</a:t>
            </a:r>
            <a:r>
              <a:rPr lang="en-US" sz="1800" dirty="0" smtClean="0"/>
              <a:t>. </a:t>
            </a:r>
            <a:r>
              <a:rPr lang="en-US" sz="1800" dirty="0" err="1" smtClean="0"/>
              <a:t>Primeiramente</a:t>
            </a:r>
            <a:r>
              <a:rPr lang="en-US" sz="1800" dirty="0" smtClean="0"/>
              <a:t> </a:t>
            </a:r>
            <a:r>
              <a:rPr lang="en-US" sz="1800" dirty="0" err="1" smtClean="0"/>
              <a:t>vamos</a:t>
            </a:r>
            <a:r>
              <a:rPr lang="en-US" sz="1800" dirty="0" smtClean="0"/>
              <a:t> </a:t>
            </a:r>
            <a:r>
              <a:rPr lang="en-US" sz="1800" dirty="0" err="1" smtClean="0"/>
              <a:t>criar</a:t>
            </a:r>
            <a:r>
              <a:rPr lang="en-US" sz="1800" dirty="0" smtClean="0"/>
              <a:t> </a:t>
            </a:r>
            <a:r>
              <a:rPr lang="en-US" sz="1800" dirty="0" err="1" smtClean="0"/>
              <a:t>dois</a:t>
            </a:r>
            <a:r>
              <a:rPr lang="en-US" sz="1800" dirty="0" smtClean="0"/>
              <a:t> </a:t>
            </a:r>
            <a:r>
              <a:rPr lang="en-US" sz="1800" dirty="0" err="1" smtClean="0"/>
              <a:t>métodos</a:t>
            </a:r>
            <a:r>
              <a:rPr lang="en-US" sz="1800" dirty="0" smtClean="0"/>
              <a:t> </a:t>
            </a:r>
            <a:r>
              <a:rPr lang="en-US" sz="1800" dirty="0" err="1" smtClean="0"/>
              <a:t>RenderSprite</a:t>
            </a:r>
            <a:r>
              <a:rPr lang="en-US" sz="1800" dirty="0" smtClean="0"/>
              <a:t> “</a:t>
            </a:r>
            <a:r>
              <a:rPr lang="en-US" sz="1800" dirty="0" err="1" smtClean="0"/>
              <a:t>vazios</a:t>
            </a:r>
            <a:r>
              <a:rPr lang="en-US" sz="1800" dirty="0" smtClean="0"/>
              <a:t>” </a:t>
            </a:r>
            <a:r>
              <a:rPr lang="en-US" sz="1800" dirty="0" err="1" smtClean="0"/>
              <a:t>para</a:t>
            </a:r>
            <a:r>
              <a:rPr lang="en-US" sz="1800" dirty="0" smtClean="0"/>
              <a:t> </a:t>
            </a:r>
            <a:r>
              <a:rPr lang="en-US" sz="1800" dirty="0" err="1" smtClean="0"/>
              <a:t>corrigirmos</a:t>
            </a:r>
            <a:r>
              <a:rPr lang="en-US" sz="1800" dirty="0" smtClean="0"/>
              <a:t> </a:t>
            </a:r>
            <a:r>
              <a:rPr lang="en-US" sz="1800" dirty="0" err="1" smtClean="0"/>
              <a:t>eventuais</a:t>
            </a:r>
            <a:r>
              <a:rPr lang="en-US" sz="1800" dirty="0" smtClean="0"/>
              <a:t> </a:t>
            </a:r>
            <a:r>
              <a:rPr lang="en-US" sz="1800" dirty="0" err="1" smtClean="0"/>
              <a:t>problemas</a:t>
            </a:r>
            <a:r>
              <a:rPr lang="en-US" sz="1800" dirty="0"/>
              <a:t>.</a:t>
            </a:r>
            <a:endParaRPr lang="en-US" sz="1800" dirty="0" smtClean="0"/>
          </a:p>
        </p:txBody>
      </p:sp>
      <p:sp>
        <p:nvSpPr>
          <p:cNvPr id="2" name="Retângulo 1"/>
          <p:cNvSpPr/>
          <p:nvPr/>
        </p:nvSpPr>
        <p:spPr>
          <a:xfrm>
            <a:off x="512316" y="3917374"/>
            <a:ext cx="8236148" cy="1815882"/>
          </a:xfrm>
          <a:prstGeom prst="rect">
            <a:avLst/>
          </a:prstGeom>
        </p:spPr>
        <p:txBody>
          <a:bodyPr wrap="square">
            <a:spAutoFit/>
          </a:bodyPr>
          <a:lstStyle/>
          <a:p>
            <a:r>
              <a:rPr lang="pt-BR" sz="1600" dirty="0" err="1" smtClean="0">
                <a:latin typeface="Calibri" pitchFamily="34" charset="0"/>
                <a:cs typeface="Calibri" pitchFamily="34" charset="0"/>
              </a:rPr>
              <a:t>public</a:t>
            </a:r>
            <a:r>
              <a:rPr lang="pt-BR" sz="1600" dirty="0" smtClean="0">
                <a:latin typeface="Calibri" pitchFamily="34" charset="0"/>
                <a:cs typeface="Calibri" pitchFamily="34" charset="0"/>
              </a:rPr>
              <a:t> </a:t>
            </a:r>
            <a:r>
              <a:rPr lang="pt-BR" sz="1600" dirty="0" err="1">
                <a:latin typeface="Calibri" pitchFamily="34" charset="0"/>
                <a:cs typeface="Calibri" pitchFamily="34" charset="0"/>
              </a:rPr>
              <a:t>void</a:t>
            </a:r>
            <a:r>
              <a:rPr lang="pt-BR" sz="1600" dirty="0">
                <a:latin typeface="Calibri" pitchFamily="34" charset="0"/>
                <a:cs typeface="Calibri" pitchFamily="34" charset="0"/>
              </a:rPr>
              <a:t> </a:t>
            </a:r>
            <a:r>
              <a:rPr lang="pt-BR" sz="1600" dirty="0" err="1">
                <a:latin typeface="Calibri" pitchFamily="34" charset="0"/>
                <a:cs typeface="Calibri" pitchFamily="34" charset="0"/>
              </a:rPr>
              <a:t>RenderSprite</a:t>
            </a:r>
            <a:r>
              <a:rPr lang="pt-BR" sz="1600" dirty="0">
                <a:latin typeface="Calibri" pitchFamily="34" charset="0"/>
                <a:cs typeface="Calibri" pitchFamily="34" charset="0"/>
              </a:rPr>
              <a:t>(Texture2D </a:t>
            </a:r>
            <a:r>
              <a:rPr lang="pt-BR" sz="1600" dirty="0" err="1">
                <a:latin typeface="Calibri" pitchFamily="34" charset="0"/>
                <a:cs typeface="Calibri" pitchFamily="34" charset="0"/>
              </a:rPr>
              <a:t>texture</a:t>
            </a:r>
            <a:r>
              <a:rPr lang="pt-BR" sz="1600" dirty="0">
                <a:latin typeface="Calibri" pitchFamily="34" charset="0"/>
                <a:cs typeface="Calibri" pitchFamily="34" charset="0"/>
              </a:rPr>
              <a:t>, </a:t>
            </a:r>
            <a:r>
              <a:rPr lang="pt-BR" sz="1600" dirty="0" err="1">
                <a:latin typeface="Calibri" pitchFamily="34" charset="0"/>
                <a:cs typeface="Calibri" pitchFamily="34" charset="0"/>
              </a:rPr>
              <a:t>Rectangle</a:t>
            </a:r>
            <a:r>
              <a:rPr lang="pt-BR" sz="1600" dirty="0">
                <a:latin typeface="Calibri" pitchFamily="34" charset="0"/>
                <a:cs typeface="Calibri" pitchFamily="34" charset="0"/>
              </a:rPr>
              <a:t> </a:t>
            </a:r>
            <a:r>
              <a:rPr lang="pt-BR" sz="1600" dirty="0" err="1">
                <a:latin typeface="Calibri" pitchFamily="34" charset="0"/>
                <a:cs typeface="Calibri" pitchFamily="34" charset="0"/>
              </a:rPr>
              <a:t>rect</a:t>
            </a:r>
            <a:r>
              <a:rPr lang="pt-BR" sz="1600" dirty="0">
                <a:latin typeface="Calibri" pitchFamily="34" charset="0"/>
                <a:cs typeface="Calibri" pitchFamily="34" charset="0"/>
              </a:rPr>
              <a:t>, </a:t>
            </a:r>
            <a:r>
              <a:rPr lang="pt-BR" sz="1600" dirty="0" err="1" smtClean="0">
                <a:latin typeface="Calibri" pitchFamily="34" charset="0"/>
                <a:cs typeface="Calibri" pitchFamily="34" charset="0"/>
              </a:rPr>
              <a:t>Rectangle</a:t>
            </a:r>
            <a:r>
              <a:rPr lang="pt-BR" sz="1600" dirty="0" smtClean="0">
                <a:latin typeface="Calibri" pitchFamily="34" charset="0"/>
                <a:cs typeface="Calibri" pitchFamily="34" charset="0"/>
              </a:rPr>
              <a:t> </a:t>
            </a:r>
            <a:r>
              <a:rPr lang="pt-BR" sz="1600" dirty="0" err="1">
                <a:latin typeface="Calibri" pitchFamily="34" charset="0"/>
                <a:cs typeface="Calibri" pitchFamily="34" charset="0"/>
              </a:rPr>
              <a:t>sourceRect</a:t>
            </a:r>
            <a:r>
              <a:rPr lang="pt-BR" sz="1600" dirty="0">
                <a:latin typeface="Calibri" pitchFamily="34" charset="0"/>
                <a:cs typeface="Calibri" pitchFamily="34" charset="0"/>
              </a:rPr>
              <a:t>, Color </a:t>
            </a:r>
            <a:r>
              <a:rPr lang="pt-BR" sz="1600" dirty="0" err="1">
                <a:latin typeface="Calibri" pitchFamily="34" charset="0"/>
                <a:cs typeface="Calibri" pitchFamily="34" charset="0"/>
              </a:rPr>
              <a:t>color</a:t>
            </a:r>
            <a:r>
              <a:rPr lang="pt-BR" sz="1600" dirty="0" smtClean="0">
                <a:latin typeface="Calibri" pitchFamily="34" charset="0"/>
                <a:cs typeface="Calibri" pitchFamily="34" charset="0"/>
              </a:rPr>
              <a:t>)</a:t>
            </a:r>
          </a:p>
          <a:p>
            <a:r>
              <a:rPr lang="en-US" sz="1600" dirty="0" smtClean="0">
                <a:latin typeface="Calibri" pitchFamily="34" charset="0"/>
                <a:cs typeface="Calibri" pitchFamily="34" charset="0"/>
              </a:rPr>
              <a:t>{</a:t>
            </a:r>
          </a:p>
          <a:p>
            <a:r>
              <a:rPr lang="en-US" sz="1600" dirty="0" smtClean="0">
                <a:latin typeface="Calibri" pitchFamily="34" charset="0"/>
                <a:cs typeface="Calibri" pitchFamily="34" charset="0"/>
              </a:rPr>
              <a:t>}</a:t>
            </a:r>
          </a:p>
          <a:p>
            <a:endParaRPr lang="fr-FR" sz="1600" dirty="0" smtClean="0">
              <a:latin typeface="Calibri" pitchFamily="34" charset="0"/>
              <a:cs typeface="Calibri" pitchFamily="34" charset="0"/>
            </a:endParaRPr>
          </a:p>
          <a:p>
            <a:r>
              <a:rPr lang="fr-FR" sz="1600" dirty="0" smtClean="0">
                <a:latin typeface="Calibri" pitchFamily="34" charset="0"/>
                <a:cs typeface="Calibri" pitchFamily="34" charset="0"/>
              </a:rPr>
              <a:t>public </a:t>
            </a:r>
            <a:r>
              <a:rPr lang="fr-FR" sz="1600" dirty="0">
                <a:latin typeface="Calibri" pitchFamily="34" charset="0"/>
                <a:cs typeface="Calibri" pitchFamily="34" charset="0"/>
              </a:rPr>
              <a:t>void RenderSprite(Texture2D texture, Rectangle rect, </a:t>
            </a:r>
            <a:r>
              <a:rPr lang="fr-FR" sz="1600" dirty="0" smtClean="0">
                <a:latin typeface="Calibri" pitchFamily="34" charset="0"/>
                <a:cs typeface="Calibri" pitchFamily="34" charset="0"/>
              </a:rPr>
              <a:t>Rectangle </a:t>
            </a:r>
            <a:r>
              <a:rPr lang="fr-FR" sz="1600" dirty="0">
                <a:latin typeface="Calibri" pitchFamily="34" charset="0"/>
                <a:cs typeface="Calibri" pitchFamily="34" charset="0"/>
              </a:rPr>
              <a:t>sourceRect</a:t>
            </a:r>
            <a:r>
              <a:rPr lang="fr-FR" sz="1600" dirty="0" smtClean="0">
                <a:latin typeface="Calibri" pitchFamily="34" charset="0"/>
                <a:cs typeface="Calibri" pitchFamily="34" charset="0"/>
              </a:rPr>
              <a:t>)</a:t>
            </a:r>
          </a:p>
          <a:p>
            <a:r>
              <a:rPr lang="fr-FR" sz="1600" dirty="0" smtClean="0">
                <a:latin typeface="Calibri" pitchFamily="34" charset="0"/>
                <a:cs typeface="Calibri" pitchFamily="34" charset="0"/>
              </a:rPr>
              <a:t>{</a:t>
            </a:r>
          </a:p>
          <a:p>
            <a:r>
              <a:rPr lang="fr-FR" sz="1600" dirty="0">
                <a:latin typeface="Calibri" pitchFamily="34" charset="0"/>
                <a:cs typeface="Calibri" pitchFamily="34" charset="0"/>
              </a:rPr>
              <a:t>}</a:t>
            </a:r>
            <a:endParaRPr lang="pt-BR" sz="1600" dirty="0">
              <a:latin typeface="Calibri" pitchFamily="34" charset="0"/>
              <a:cs typeface="Calibri" pitchFamily="34" charset="0"/>
            </a:endParaRPr>
          </a:p>
        </p:txBody>
      </p:sp>
    </p:spTree>
    <p:extLst>
      <p:ext uri="{BB962C8B-B14F-4D97-AF65-F5344CB8AC3E}">
        <p14:creationId xmlns:p14="http://schemas.microsoft.com/office/powerpoint/2010/main" val="17554579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smtClean="0">
                <a:solidFill>
                  <a:srgbClr val="FFFFFF"/>
                </a:solidFill>
                <a:latin typeface="Orator" charset="0"/>
              </a:rPr>
              <a:t>Novo </a:t>
            </a:r>
            <a:r>
              <a:rPr lang="en-GB" dirty="0" err="1" smtClean="0">
                <a:solidFill>
                  <a:srgbClr val="FFFFFF"/>
                </a:solidFill>
                <a:latin typeface="Orator" charset="0"/>
              </a:rPr>
              <a:t>Início</a:t>
            </a:r>
            <a:endParaRPr lang="en-GB" dirty="0">
              <a:solidFill>
                <a:srgbClr val="FFFFFF"/>
              </a:solidFill>
              <a:latin typeface="Orator" charset="0"/>
            </a:endParaRPr>
          </a:p>
        </p:txBody>
      </p:sp>
      <p:sp>
        <p:nvSpPr>
          <p:cNvPr id="4" name="AutoShape 2" descr="mk:@MSITStore:C:\Users\Yves\Wrox%20Professional%20XNA%20Game%20Programming%20For%20Xbox%20360%20and%20Windows.chm::/final/images/fig52_01_0.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3" name="Espaço Reservado para Conteúdo 12"/>
          <p:cNvSpPr>
            <a:spLocks noGrp="1"/>
          </p:cNvSpPr>
          <p:nvPr>
            <p:ph idx="1"/>
          </p:nvPr>
        </p:nvSpPr>
        <p:spPr>
          <a:xfrm>
            <a:off x="457200" y="1772817"/>
            <a:ext cx="8229600" cy="4536503"/>
          </a:xfrm>
        </p:spPr>
        <p:txBody>
          <a:bodyPr/>
          <a:lstStyle/>
          <a:p>
            <a:pPr marL="0" indent="0">
              <a:buNone/>
            </a:pPr>
            <a:r>
              <a:rPr lang="en-US" sz="1800" dirty="0" err="1" smtClean="0"/>
              <a:t>Somente</a:t>
            </a:r>
            <a:r>
              <a:rPr lang="en-US" sz="1800" dirty="0" smtClean="0"/>
              <a:t> um </a:t>
            </a:r>
            <a:r>
              <a:rPr lang="en-US" sz="1800" dirty="0" err="1" smtClean="0"/>
              <a:t>último</a:t>
            </a:r>
            <a:r>
              <a:rPr lang="en-US" sz="1800" dirty="0" smtClean="0"/>
              <a:t> </a:t>
            </a:r>
            <a:r>
              <a:rPr lang="en-US" sz="1800" dirty="0" err="1" smtClean="0"/>
              <a:t>ajuste</a:t>
            </a:r>
            <a:r>
              <a:rPr lang="en-US" sz="1800" dirty="0" smtClean="0"/>
              <a:t> </a:t>
            </a:r>
            <a:r>
              <a:rPr lang="en-US" sz="1800" dirty="0" err="1" smtClean="0"/>
              <a:t>nos</a:t>
            </a:r>
            <a:r>
              <a:rPr lang="en-US" sz="1800" dirty="0" smtClean="0"/>
              <a:t> impede de </a:t>
            </a:r>
            <a:r>
              <a:rPr lang="en-US" sz="1800" dirty="0" err="1" smtClean="0"/>
              <a:t>testarmos</a:t>
            </a:r>
            <a:r>
              <a:rPr lang="en-US" sz="1800" dirty="0" smtClean="0"/>
              <a:t> o </a:t>
            </a:r>
            <a:r>
              <a:rPr lang="en-US" sz="1800" dirty="0" err="1" smtClean="0"/>
              <a:t>método</a:t>
            </a:r>
            <a:r>
              <a:rPr lang="en-US" sz="1800" dirty="0" smtClean="0"/>
              <a:t> </a:t>
            </a:r>
            <a:r>
              <a:rPr lang="pt-BR" sz="1800" dirty="0" err="1" smtClean="0"/>
              <a:t>TestMenuSprites</a:t>
            </a:r>
            <a:r>
              <a:rPr lang="pt-BR" sz="1800" dirty="0" smtClean="0"/>
              <a:t>(): Não chamamos este método em lugar algum. </a:t>
            </a:r>
            <a:r>
              <a:rPr lang="en-US" sz="1800" dirty="0" err="1" smtClean="0"/>
              <a:t>Vamos</a:t>
            </a:r>
            <a:r>
              <a:rPr lang="en-US" sz="1800" dirty="0" smtClean="0"/>
              <a:t> </a:t>
            </a:r>
            <a:r>
              <a:rPr lang="en-US" sz="1800" dirty="0" err="1" smtClean="0"/>
              <a:t>alterar</a:t>
            </a:r>
            <a:r>
              <a:rPr lang="en-US" sz="1800" dirty="0" smtClean="0"/>
              <a:t> </a:t>
            </a:r>
            <a:r>
              <a:rPr lang="en-US" sz="1800" dirty="0" err="1" smtClean="0"/>
              <a:t>nosso</a:t>
            </a:r>
            <a:r>
              <a:rPr lang="en-US" sz="1800" dirty="0" smtClean="0"/>
              <a:t> </a:t>
            </a:r>
            <a:r>
              <a:rPr lang="en-US" sz="1800" dirty="0" err="1" smtClean="0"/>
              <a:t>método</a:t>
            </a:r>
            <a:r>
              <a:rPr lang="en-US" sz="1800" dirty="0" smtClean="0"/>
              <a:t> Main </a:t>
            </a:r>
            <a:r>
              <a:rPr lang="en-US" sz="1800" dirty="0" err="1" smtClean="0"/>
              <a:t>em</a:t>
            </a:r>
            <a:r>
              <a:rPr lang="en-US" sz="1800" dirty="0" smtClean="0"/>
              <a:t> </a:t>
            </a:r>
            <a:r>
              <a:rPr lang="en-US" sz="1800" dirty="0" err="1" smtClean="0"/>
              <a:t>Program.cs</a:t>
            </a:r>
            <a:r>
              <a:rPr lang="en-US" sz="1800" dirty="0" smtClean="0"/>
              <a:t>. </a:t>
            </a:r>
            <a:r>
              <a:rPr lang="en-US" sz="1800" dirty="0" err="1" smtClean="0"/>
              <a:t>Faremos</a:t>
            </a:r>
            <a:r>
              <a:rPr lang="en-US" sz="1800" dirty="0" smtClean="0"/>
              <a:t> </a:t>
            </a:r>
            <a:r>
              <a:rPr lang="en-US" sz="1800" dirty="0" err="1" smtClean="0"/>
              <a:t>alterações</a:t>
            </a:r>
            <a:r>
              <a:rPr lang="en-US" sz="1800" dirty="0" smtClean="0"/>
              <a:t> simples </a:t>
            </a:r>
            <a:r>
              <a:rPr lang="en-US" sz="1800" dirty="0" err="1" smtClean="0"/>
              <a:t>que</a:t>
            </a:r>
            <a:r>
              <a:rPr lang="en-US" sz="1800" dirty="0" smtClean="0"/>
              <a:t> </a:t>
            </a:r>
            <a:r>
              <a:rPr lang="en-US" sz="1800" dirty="0" err="1" smtClean="0"/>
              <a:t>permitam-nos</a:t>
            </a:r>
            <a:r>
              <a:rPr lang="en-US" sz="1800" dirty="0" smtClean="0"/>
              <a:t> </a:t>
            </a:r>
            <a:r>
              <a:rPr lang="en-US" sz="1800" dirty="0" err="1" smtClean="0"/>
              <a:t>testar</a:t>
            </a:r>
            <a:r>
              <a:rPr lang="en-US" sz="1800" dirty="0" smtClean="0"/>
              <a:t> as </a:t>
            </a:r>
            <a:r>
              <a:rPr lang="en-US" sz="1800" dirty="0" err="1" smtClean="0"/>
              <a:t>nossas</a:t>
            </a:r>
            <a:r>
              <a:rPr lang="en-US" sz="1800" dirty="0" smtClean="0"/>
              <a:t> </a:t>
            </a:r>
            <a:r>
              <a:rPr lang="en-US" sz="1800" dirty="0" err="1" smtClean="0"/>
              <a:t>unidades</a:t>
            </a:r>
            <a:r>
              <a:rPr lang="en-US" sz="1800" dirty="0" smtClean="0"/>
              <a:t>.</a:t>
            </a:r>
          </a:p>
          <a:p>
            <a:pPr marL="0" indent="0">
              <a:buNone/>
            </a:pPr>
            <a:r>
              <a:rPr lang="pt-BR" sz="1600" dirty="0" err="1">
                <a:latin typeface="Calibri" pitchFamily="34" charset="0"/>
                <a:cs typeface="Calibri" pitchFamily="34" charset="0"/>
              </a:rPr>
              <a:t>static</a:t>
            </a:r>
            <a:r>
              <a:rPr lang="pt-BR" sz="1600" dirty="0">
                <a:latin typeface="Calibri" pitchFamily="34" charset="0"/>
                <a:cs typeface="Calibri" pitchFamily="34" charset="0"/>
              </a:rPr>
              <a:t> </a:t>
            </a:r>
            <a:r>
              <a:rPr lang="pt-BR" sz="1600" dirty="0" err="1">
                <a:latin typeface="Calibri" pitchFamily="34" charset="0"/>
                <a:cs typeface="Calibri" pitchFamily="34" charset="0"/>
              </a:rPr>
              <a:t>void</a:t>
            </a:r>
            <a:r>
              <a:rPr lang="pt-BR" sz="1600" dirty="0">
                <a:latin typeface="Calibri" pitchFamily="34" charset="0"/>
                <a:cs typeface="Calibri" pitchFamily="34" charset="0"/>
              </a:rPr>
              <a:t> </a:t>
            </a:r>
            <a:r>
              <a:rPr lang="pt-BR" sz="1600" dirty="0" err="1">
                <a:latin typeface="Calibri" pitchFamily="34" charset="0"/>
                <a:cs typeface="Calibri" pitchFamily="34" charset="0"/>
              </a:rPr>
              <a:t>Main</a:t>
            </a:r>
            <a:r>
              <a:rPr lang="pt-BR" sz="1600" dirty="0">
                <a:latin typeface="Calibri" pitchFamily="34" charset="0"/>
                <a:cs typeface="Calibri" pitchFamily="34" charset="0"/>
              </a:rPr>
              <a:t>(</a:t>
            </a:r>
            <a:r>
              <a:rPr lang="pt-BR" sz="1600" dirty="0" err="1">
                <a:latin typeface="Calibri" pitchFamily="34" charset="0"/>
                <a:cs typeface="Calibri" pitchFamily="34" charset="0"/>
              </a:rPr>
              <a:t>string</a:t>
            </a:r>
            <a:r>
              <a:rPr lang="pt-BR" sz="1600" dirty="0">
                <a:latin typeface="Calibri" pitchFamily="34" charset="0"/>
                <a:cs typeface="Calibri" pitchFamily="34" charset="0"/>
              </a:rPr>
              <a:t>[] </a:t>
            </a:r>
            <a:r>
              <a:rPr lang="pt-BR" sz="1600" dirty="0" err="1">
                <a:latin typeface="Calibri" pitchFamily="34" charset="0"/>
                <a:cs typeface="Calibri" pitchFamily="34" charset="0"/>
              </a:rPr>
              <a:t>args</a:t>
            </a:r>
            <a:r>
              <a:rPr lang="pt-BR" sz="1600" dirty="0">
                <a:latin typeface="Calibri" pitchFamily="34" charset="0"/>
                <a:cs typeface="Calibri" pitchFamily="34" charset="0"/>
              </a:rPr>
              <a:t>)</a:t>
            </a:r>
          </a:p>
          <a:p>
            <a:pPr marL="0" indent="0">
              <a:buNone/>
            </a:pPr>
            <a:r>
              <a:rPr lang="pt-BR" sz="1600" dirty="0">
                <a:latin typeface="Calibri" pitchFamily="34" charset="0"/>
                <a:cs typeface="Calibri" pitchFamily="34" charset="0"/>
              </a:rPr>
              <a:t>{</a:t>
            </a:r>
          </a:p>
          <a:p>
            <a:pPr marL="0" indent="0">
              <a:buNone/>
            </a:pPr>
            <a:r>
              <a:rPr lang="pt-BR" sz="1600" dirty="0">
                <a:latin typeface="Calibri" pitchFamily="34" charset="0"/>
                <a:cs typeface="Calibri" pitchFamily="34" charset="0"/>
              </a:rPr>
              <a:t>         	//Game1.StartGame();</a:t>
            </a:r>
          </a:p>
          <a:p>
            <a:pPr marL="0" indent="0">
              <a:buNone/>
            </a:pPr>
            <a:r>
              <a:rPr lang="pt-BR" sz="1600" dirty="0">
                <a:latin typeface="Calibri" pitchFamily="34" charset="0"/>
                <a:cs typeface="Calibri" pitchFamily="34" charset="0"/>
              </a:rPr>
              <a:t>         	Game1.TestMenuSprites();</a:t>
            </a:r>
          </a:p>
          <a:p>
            <a:pPr marL="0" indent="0">
              <a:buNone/>
            </a:pPr>
            <a:r>
              <a:rPr lang="pt-BR" sz="1600" dirty="0">
                <a:latin typeface="Calibri" pitchFamily="34" charset="0"/>
                <a:cs typeface="Calibri" pitchFamily="34" charset="0"/>
              </a:rPr>
              <a:t>} // </a:t>
            </a:r>
            <a:r>
              <a:rPr lang="pt-BR" sz="1600" dirty="0" err="1">
                <a:latin typeface="Calibri" pitchFamily="34" charset="0"/>
                <a:cs typeface="Calibri" pitchFamily="34" charset="0"/>
              </a:rPr>
              <a:t>Main</a:t>
            </a:r>
            <a:r>
              <a:rPr lang="pt-BR" sz="1600" dirty="0">
                <a:latin typeface="Calibri" pitchFamily="34" charset="0"/>
                <a:cs typeface="Calibri" pitchFamily="34" charset="0"/>
              </a:rPr>
              <a:t>(</a:t>
            </a:r>
            <a:r>
              <a:rPr lang="pt-BR" sz="1600" dirty="0" err="1">
                <a:latin typeface="Calibri" pitchFamily="34" charset="0"/>
                <a:cs typeface="Calibri" pitchFamily="34" charset="0"/>
              </a:rPr>
              <a:t>args</a:t>
            </a:r>
            <a:r>
              <a:rPr lang="pt-BR" sz="1600" dirty="0" smtClean="0">
                <a:latin typeface="Calibri" pitchFamily="34" charset="0"/>
                <a:cs typeface="Calibri" pitchFamily="34" charset="0"/>
              </a:rPr>
              <a:t>)</a:t>
            </a:r>
          </a:p>
          <a:p>
            <a:pPr marL="0" indent="0">
              <a:buNone/>
            </a:pPr>
            <a:r>
              <a:rPr lang="en-US" sz="1800" dirty="0" smtClean="0"/>
              <a:t>O </a:t>
            </a:r>
            <a:r>
              <a:rPr lang="en-US" sz="1800" dirty="0" err="1" smtClean="0"/>
              <a:t>início</a:t>
            </a:r>
            <a:r>
              <a:rPr lang="en-US" sz="1800" dirty="0" smtClean="0"/>
              <a:t> de </a:t>
            </a:r>
            <a:r>
              <a:rPr lang="en-US" sz="1800" dirty="0" err="1" smtClean="0"/>
              <a:t>nosso</a:t>
            </a:r>
            <a:r>
              <a:rPr lang="en-US" sz="1800" dirty="0" smtClean="0"/>
              <a:t> </a:t>
            </a:r>
            <a:r>
              <a:rPr lang="en-US" sz="1800" dirty="0" err="1" smtClean="0"/>
              <a:t>jogo</a:t>
            </a:r>
            <a:r>
              <a:rPr lang="en-US" sz="1800" dirty="0"/>
              <a:t> </a:t>
            </a:r>
            <a:r>
              <a:rPr lang="en-US" sz="1800" dirty="0" err="1" smtClean="0"/>
              <a:t>será</a:t>
            </a:r>
            <a:r>
              <a:rPr lang="en-US" sz="1800" dirty="0" smtClean="0"/>
              <a:t> </a:t>
            </a:r>
            <a:r>
              <a:rPr lang="en-US" sz="1800" dirty="0" err="1" smtClean="0"/>
              <a:t>passado</a:t>
            </a:r>
            <a:r>
              <a:rPr lang="en-US" sz="1800" dirty="0" smtClean="0"/>
              <a:t> </a:t>
            </a:r>
            <a:r>
              <a:rPr lang="en-US" sz="1800" dirty="0" err="1" smtClean="0"/>
              <a:t>para</a:t>
            </a:r>
            <a:r>
              <a:rPr lang="en-US" sz="1800" dirty="0" smtClean="0"/>
              <a:t> o </a:t>
            </a:r>
            <a:r>
              <a:rPr lang="en-US" sz="1800" dirty="0" err="1" smtClean="0"/>
              <a:t>método</a:t>
            </a:r>
            <a:r>
              <a:rPr lang="en-US" sz="1800" dirty="0" smtClean="0"/>
              <a:t> </a:t>
            </a:r>
            <a:r>
              <a:rPr lang="en-US" sz="1800" dirty="0" err="1" smtClean="0"/>
              <a:t>StartGame</a:t>
            </a:r>
            <a:r>
              <a:rPr lang="en-US" sz="1800" dirty="0" smtClean="0"/>
              <a:t>() </a:t>
            </a:r>
            <a:r>
              <a:rPr lang="en-US" sz="1800" dirty="0" err="1" smtClean="0"/>
              <a:t>que</a:t>
            </a:r>
            <a:r>
              <a:rPr lang="en-US" sz="1800" dirty="0" smtClean="0"/>
              <a:t> </a:t>
            </a:r>
            <a:r>
              <a:rPr lang="en-US" sz="1800" dirty="0" err="1" smtClean="0"/>
              <a:t>deverá</a:t>
            </a:r>
            <a:r>
              <a:rPr lang="en-US" sz="1800" dirty="0" smtClean="0"/>
              <a:t> </a:t>
            </a:r>
            <a:r>
              <a:rPr lang="en-US" sz="1800" dirty="0" err="1" smtClean="0"/>
              <a:t>parecer</a:t>
            </a:r>
            <a:r>
              <a:rPr lang="en-US" sz="1800" dirty="0" smtClean="0"/>
              <a:t> com o </a:t>
            </a:r>
            <a:r>
              <a:rPr lang="en-US" sz="1800" dirty="0" err="1" smtClean="0"/>
              <a:t>nosso</a:t>
            </a:r>
            <a:r>
              <a:rPr lang="en-US" sz="1800" dirty="0" smtClean="0"/>
              <a:t> </a:t>
            </a:r>
            <a:r>
              <a:rPr lang="en-US" sz="1800" dirty="0" err="1" smtClean="0"/>
              <a:t>atual</a:t>
            </a:r>
            <a:r>
              <a:rPr lang="en-US" sz="1800" dirty="0" smtClean="0"/>
              <a:t> </a:t>
            </a:r>
            <a:r>
              <a:rPr lang="en-US" sz="1800" dirty="0" err="1" smtClean="0"/>
              <a:t>método</a:t>
            </a:r>
            <a:r>
              <a:rPr lang="en-US" sz="1800" dirty="0" smtClean="0"/>
              <a:t> Main().</a:t>
            </a:r>
          </a:p>
          <a:p>
            <a:pPr marL="0" indent="0">
              <a:buNone/>
            </a:pPr>
            <a:r>
              <a:rPr lang="pt-BR" sz="1600" dirty="0">
                <a:latin typeface="Calibri" pitchFamily="34" charset="0"/>
                <a:cs typeface="Calibri" pitchFamily="34" charset="0"/>
              </a:rPr>
              <a:t> </a:t>
            </a:r>
            <a:r>
              <a:rPr lang="pt-BR" sz="1600" dirty="0" err="1">
                <a:latin typeface="Calibri" pitchFamily="34" charset="0"/>
                <a:cs typeface="Calibri" pitchFamily="34" charset="0"/>
              </a:rPr>
              <a:t>public</a:t>
            </a:r>
            <a:r>
              <a:rPr lang="pt-BR" sz="1600" dirty="0">
                <a:latin typeface="Calibri" pitchFamily="34" charset="0"/>
                <a:cs typeface="Calibri" pitchFamily="34" charset="0"/>
              </a:rPr>
              <a:t> </a:t>
            </a:r>
            <a:r>
              <a:rPr lang="pt-BR" sz="1600" dirty="0" err="1">
                <a:latin typeface="Calibri" pitchFamily="34" charset="0"/>
                <a:cs typeface="Calibri" pitchFamily="34" charset="0"/>
              </a:rPr>
              <a:t>static</a:t>
            </a:r>
            <a:r>
              <a:rPr lang="pt-BR" sz="1600" dirty="0">
                <a:latin typeface="Calibri" pitchFamily="34" charset="0"/>
                <a:cs typeface="Calibri" pitchFamily="34" charset="0"/>
              </a:rPr>
              <a:t> </a:t>
            </a:r>
            <a:r>
              <a:rPr lang="pt-BR" sz="1600" dirty="0" err="1">
                <a:latin typeface="Calibri" pitchFamily="34" charset="0"/>
                <a:cs typeface="Calibri" pitchFamily="34" charset="0"/>
              </a:rPr>
              <a:t>void</a:t>
            </a:r>
            <a:r>
              <a:rPr lang="pt-BR" sz="1600" dirty="0">
                <a:latin typeface="Calibri" pitchFamily="34" charset="0"/>
                <a:cs typeface="Calibri" pitchFamily="34" charset="0"/>
              </a:rPr>
              <a:t> </a:t>
            </a:r>
            <a:r>
              <a:rPr lang="pt-BR" sz="1600" dirty="0" err="1">
                <a:latin typeface="Calibri" pitchFamily="34" charset="0"/>
                <a:cs typeface="Calibri" pitchFamily="34" charset="0"/>
              </a:rPr>
              <a:t>StartGame</a:t>
            </a:r>
            <a:r>
              <a:rPr lang="pt-BR" sz="1600" dirty="0">
                <a:latin typeface="Calibri" pitchFamily="34" charset="0"/>
                <a:cs typeface="Calibri" pitchFamily="34" charset="0"/>
              </a:rPr>
              <a:t>()</a:t>
            </a:r>
          </a:p>
          <a:p>
            <a:pPr marL="0" indent="0">
              <a:buNone/>
            </a:pPr>
            <a:r>
              <a:rPr lang="pt-BR" sz="1600" dirty="0">
                <a:latin typeface="Calibri" pitchFamily="34" charset="0"/>
                <a:cs typeface="Calibri" pitchFamily="34" charset="0"/>
              </a:rPr>
              <a:t>  </a:t>
            </a:r>
            <a:r>
              <a:rPr lang="pt-BR" sz="1600" dirty="0" smtClean="0">
                <a:latin typeface="Calibri" pitchFamily="34" charset="0"/>
                <a:cs typeface="Calibri" pitchFamily="34" charset="0"/>
              </a:rPr>
              <a:t>{</a:t>
            </a:r>
            <a:endParaRPr lang="pt-BR" sz="1600" dirty="0">
              <a:latin typeface="Calibri" pitchFamily="34" charset="0"/>
              <a:cs typeface="Calibri" pitchFamily="34" charset="0"/>
            </a:endParaRPr>
          </a:p>
          <a:p>
            <a:pPr marL="0" indent="0">
              <a:buNone/>
            </a:pPr>
            <a:r>
              <a:rPr lang="en-US" sz="1600" dirty="0">
                <a:latin typeface="Calibri" pitchFamily="34" charset="0"/>
                <a:cs typeface="Calibri" pitchFamily="34" charset="0"/>
              </a:rPr>
              <a:t>  </a:t>
            </a:r>
            <a:r>
              <a:rPr lang="en-US" sz="1600" dirty="0" smtClean="0">
                <a:latin typeface="Calibri" pitchFamily="34" charset="0"/>
                <a:cs typeface="Calibri" pitchFamily="34" charset="0"/>
              </a:rPr>
              <a:t>	using </a:t>
            </a:r>
            <a:r>
              <a:rPr lang="en-US" sz="1600" dirty="0">
                <a:latin typeface="Calibri" pitchFamily="34" charset="0"/>
                <a:cs typeface="Calibri" pitchFamily="34" charset="0"/>
              </a:rPr>
              <a:t>(Game1 game = new Game1())</a:t>
            </a:r>
          </a:p>
          <a:p>
            <a:pPr marL="0" indent="0">
              <a:buNone/>
            </a:pPr>
            <a:r>
              <a:rPr lang="pt-BR" sz="1600" dirty="0" smtClean="0">
                <a:latin typeface="Calibri" pitchFamily="34" charset="0"/>
                <a:cs typeface="Calibri" pitchFamily="34" charset="0"/>
              </a:rPr>
              <a:t>	{</a:t>
            </a:r>
            <a:endParaRPr lang="pt-BR" sz="1600" dirty="0">
              <a:latin typeface="Calibri" pitchFamily="34" charset="0"/>
              <a:cs typeface="Calibri" pitchFamily="34" charset="0"/>
            </a:endParaRPr>
          </a:p>
          <a:p>
            <a:pPr marL="0" indent="0">
              <a:buNone/>
            </a:pPr>
            <a:r>
              <a:rPr lang="pt-BR" sz="1600" dirty="0" smtClean="0">
                <a:latin typeface="Calibri" pitchFamily="34" charset="0"/>
                <a:cs typeface="Calibri" pitchFamily="34" charset="0"/>
              </a:rPr>
              <a:t>		</a:t>
            </a:r>
            <a:r>
              <a:rPr lang="pt-BR" sz="1600" dirty="0" err="1" smtClean="0">
                <a:latin typeface="Calibri" pitchFamily="34" charset="0"/>
                <a:cs typeface="Calibri" pitchFamily="34" charset="0"/>
              </a:rPr>
              <a:t>game.Run</a:t>
            </a:r>
            <a:r>
              <a:rPr lang="pt-BR" sz="1600" dirty="0" smtClean="0">
                <a:latin typeface="Calibri" pitchFamily="34" charset="0"/>
                <a:cs typeface="Calibri" pitchFamily="34" charset="0"/>
              </a:rPr>
              <a:t>();</a:t>
            </a:r>
          </a:p>
          <a:p>
            <a:pPr marL="0" indent="0">
              <a:buNone/>
            </a:pPr>
            <a:r>
              <a:rPr lang="pt-BR" sz="1600" dirty="0" smtClean="0">
                <a:latin typeface="Calibri" pitchFamily="34" charset="0"/>
                <a:cs typeface="Calibri" pitchFamily="34" charset="0"/>
              </a:rPr>
              <a:t>	} </a:t>
            </a:r>
            <a:r>
              <a:rPr lang="pt-BR" sz="1600" dirty="0">
                <a:latin typeface="Calibri" pitchFamily="34" charset="0"/>
                <a:cs typeface="Calibri" pitchFamily="34" charset="0"/>
              </a:rPr>
              <a:t>// </a:t>
            </a:r>
            <a:r>
              <a:rPr lang="pt-BR" sz="1600" dirty="0" err="1">
                <a:latin typeface="Calibri" pitchFamily="34" charset="0"/>
                <a:cs typeface="Calibri" pitchFamily="34" charset="0"/>
              </a:rPr>
              <a:t>using</a:t>
            </a:r>
            <a:endParaRPr lang="pt-BR" sz="1600" dirty="0">
              <a:latin typeface="Calibri" pitchFamily="34" charset="0"/>
              <a:cs typeface="Calibri" pitchFamily="34" charset="0"/>
            </a:endParaRPr>
          </a:p>
          <a:p>
            <a:pPr marL="0" indent="0">
              <a:buNone/>
            </a:pPr>
            <a:r>
              <a:rPr lang="pt-BR" sz="1600" dirty="0" smtClean="0">
                <a:latin typeface="Calibri" pitchFamily="34" charset="0"/>
                <a:cs typeface="Calibri" pitchFamily="34" charset="0"/>
              </a:rPr>
              <a:t>} </a:t>
            </a:r>
            <a:r>
              <a:rPr lang="pt-BR" sz="1600" dirty="0">
                <a:latin typeface="Calibri" pitchFamily="34" charset="0"/>
                <a:cs typeface="Calibri" pitchFamily="34" charset="0"/>
              </a:rPr>
              <a:t>// </a:t>
            </a:r>
            <a:r>
              <a:rPr lang="pt-BR" sz="1600" dirty="0" err="1">
                <a:latin typeface="Calibri" pitchFamily="34" charset="0"/>
                <a:cs typeface="Calibri" pitchFamily="34" charset="0"/>
              </a:rPr>
              <a:t>StartGame</a:t>
            </a:r>
            <a:r>
              <a:rPr lang="pt-BR" sz="1600" dirty="0">
                <a:latin typeface="Calibri" pitchFamily="34" charset="0"/>
                <a:cs typeface="Calibri" pitchFamily="34" charset="0"/>
              </a:rPr>
              <a:t>()</a:t>
            </a:r>
            <a:endParaRPr lang="pt-BR" sz="1600" dirty="0" smtClean="0">
              <a:latin typeface="Calibri" pitchFamily="34" charset="0"/>
              <a:cs typeface="Calibri" pitchFamily="34" charset="0"/>
            </a:endParaRPr>
          </a:p>
          <a:p>
            <a:pPr marL="0" indent="0">
              <a:buNone/>
            </a:pPr>
            <a:endParaRPr lang="en-US" sz="1800" dirty="0" smtClean="0"/>
          </a:p>
        </p:txBody>
      </p:sp>
    </p:spTree>
    <p:extLst>
      <p:ext uri="{BB962C8B-B14F-4D97-AF65-F5344CB8AC3E}">
        <p14:creationId xmlns:p14="http://schemas.microsoft.com/office/powerpoint/2010/main" val="395299398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Introdução</a:t>
            </a:r>
            <a:r>
              <a:rPr lang="en-GB" dirty="0" smtClean="0">
                <a:solidFill>
                  <a:srgbClr val="FFFFFF"/>
                </a:solidFill>
                <a:latin typeface="Orator" charset="0"/>
              </a:rPr>
              <a:t> a </a:t>
            </a:r>
            <a:r>
              <a:rPr lang="en-GB" dirty="0" err="1" smtClean="0">
                <a:solidFill>
                  <a:srgbClr val="FFFFFF"/>
                </a:solidFill>
                <a:latin typeface="Orator" charset="0"/>
              </a:rPr>
              <a:t>Lista</a:t>
            </a:r>
            <a:endParaRPr lang="en-GB" dirty="0">
              <a:solidFill>
                <a:srgbClr val="FFFFFF"/>
              </a:solidFill>
              <a:latin typeface="Orator" charset="0"/>
            </a:endParaRPr>
          </a:p>
        </p:txBody>
      </p:sp>
      <p:sp>
        <p:nvSpPr>
          <p:cNvPr id="4" name="AutoShape 2" descr="mk:@MSITStore:C:\Users\Yves\Wrox%20Professional%20XNA%20Game%20Programming%20For%20Xbox%20360%20and%20Windows.chm::/final/images/fig52_01_0.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3" name="Espaço Reservado para Conteúdo 12"/>
          <p:cNvSpPr>
            <a:spLocks noGrp="1"/>
          </p:cNvSpPr>
          <p:nvPr>
            <p:ph idx="1"/>
          </p:nvPr>
        </p:nvSpPr>
        <p:spPr>
          <a:xfrm>
            <a:off x="457200" y="2636913"/>
            <a:ext cx="8229600" cy="4536503"/>
          </a:xfrm>
        </p:spPr>
        <p:txBody>
          <a:bodyPr/>
          <a:lstStyle/>
          <a:p>
            <a:pPr marL="0" indent="0">
              <a:buNone/>
            </a:pPr>
            <a:r>
              <a:rPr lang="en-US" sz="1800" dirty="0" err="1" smtClean="0"/>
              <a:t>Testando</a:t>
            </a:r>
            <a:r>
              <a:rPr lang="en-US" sz="1800" dirty="0" smtClean="0"/>
              <a:t> </a:t>
            </a:r>
            <a:r>
              <a:rPr lang="en-US" sz="1800" dirty="0" err="1" smtClean="0"/>
              <a:t>nosso</a:t>
            </a:r>
            <a:r>
              <a:rPr lang="en-US" sz="1800" dirty="0" smtClean="0"/>
              <a:t> </a:t>
            </a:r>
            <a:r>
              <a:rPr lang="en-US" sz="1800" dirty="0" err="1" smtClean="0"/>
              <a:t>código</a:t>
            </a:r>
            <a:r>
              <a:rPr lang="en-US" sz="1800" dirty="0" smtClean="0"/>
              <a:t> </a:t>
            </a:r>
            <a:r>
              <a:rPr lang="en-US" sz="1800" dirty="0" err="1" smtClean="0"/>
              <a:t>neste</a:t>
            </a:r>
            <a:r>
              <a:rPr lang="en-US" sz="1800" dirty="0" smtClean="0"/>
              <a:t> </a:t>
            </a:r>
            <a:r>
              <a:rPr lang="en-US" sz="1800" dirty="0" err="1" smtClean="0"/>
              <a:t>momento</a:t>
            </a:r>
            <a:r>
              <a:rPr lang="en-US" sz="1800" dirty="0" smtClean="0"/>
              <a:t>, </a:t>
            </a:r>
            <a:r>
              <a:rPr lang="en-US" sz="1800" dirty="0" err="1" smtClean="0"/>
              <a:t>descobriremos</a:t>
            </a:r>
            <a:r>
              <a:rPr lang="en-US" sz="1800" dirty="0" smtClean="0"/>
              <a:t> </a:t>
            </a:r>
            <a:r>
              <a:rPr lang="en-US" sz="1800" dirty="0" err="1" smtClean="0"/>
              <a:t>que</a:t>
            </a:r>
            <a:r>
              <a:rPr lang="en-US" sz="1800" dirty="0" smtClean="0"/>
              <a:t> </a:t>
            </a:r>
            <a:r>
              <a:rPr lang="en-US" sz="1800" dirty="0" err="1" smtClean="0"/>
              <a:t>voltamos</a:t>
            </a:r>
            <a:r>
              <a:rPr lang="en-US" sz="1800" dirty="0" smtClean="0"/>
              <a:t> a </a:t>
            </a:r>
            <a:r>
              <a:rPr lang="en-US" sz="1800" dirty="0" err="1" smtClean="0"/>
              <a:t>imprimir</a:t>
            </a:r>
            <a:r>
              <a:rPr lang="en-US" sz="1800" dirty="0" smtClean="0"/>
              <a:t> </a:t>
            </a:r>
            <a:r>
              <a:rPr lang="en-US" sz="1800" dirty="0" err="1" smtClean="0"/>
              <a:t>somente</a:t>
            </a:r>
            <a:r>
              <a:rPr lang="en-US" sz="1800" dirty="0" smtClean="0"/>
              <a:t> o </a:t>
            </a:r>
            <a:r>
              <a:rPr lang="en-US" sz="1800" dirty="0" err="1" smtClean="0"/>
              <a:t>fundo</a:t>
            </a:r>
            <a:r>
              <a:rPr lang="en-US" sz="1800" dirty="0" smtClean="0"/>
              <a:t>. O </a:t>
            </a:r>
            <a:r>
              <a:rPr lang="en-US" sz="1800" dirty="0" err="1" smtClean="0"/>
              <a:t>motivo</a:t>
            </a:r>
            <a:r>
              <a:rPr lang="en-US" sz="1800" dirty="0" smtClean="0"/>
              <a:t> é simples, </a:t>
            </a:r>
            <a:r>
              <a:rPr lang="en-US" sz="1800" dirty="0" err="1" smtClean="0"/>
              <a:t>ainda</a:t>
            </a:r>
            <a:r>
              <a:rPr lang="en-US" sz="1800" dirty="0" smtClean="0"/>
              <a:t> </a:t>
            </a:r>
            <a:r>
              <a:rPr lang="en-US" sz="1800" dirty="0" err="1" smtClean="0"/>
              <a:t>não</a:t>
            </a:r>
            <a:r>
              <a:rPr lang="en-US" sz="1800" dirty="0" smtClean="0"/>
              <a:t> </a:t>
            </a:r>
            <a:r>
              <a:rPr lang="en-US" sz="1800" dirty="0" err="1" smtClean="0"/>
              <a:t>implementamos</a:t>
            </a:r>
            <a:r>
              <a:rPr lang="en-US" sz="1800" dirty="0" smtClean="0"/>
              <a:t> nada </a:t>
            </a:r>
            <a:r>
              <a:rPr lang="en-US" sz="1800" dirty="0" err="1" smtClean="0"/>
              <a:t>em</a:t>
            </a:r>
            <a:r>
              <a:rPr lang="en-US" sz="1800" dirty="0" smtClean="0"/>
              <a:t> </a:t>
            </a:r>
            <a:r>
              <a:rPr lang="en-US" sz="1800" dirty="0" err="1" smtClean="0"/>
              <a:t>RenderSprite</a:t>
            </a:r>
            <a:r>
              <a:rPr lang="en-US" sz="1800" dirty="0" smtClean="0"/>
              <a:t> </a:t>
            </a:r>
            <a:r>
              <a:rPr lang="en-US" sz="1800" dirty="0" err="1" smtClean="0"/>
              <a:t>então</a:t>
            </a:r>
            <a:r>
              <a:rPr lang="en-US" sz="1800" dirty="0" smtClean="0"/>
              <a:t> o </a:t>
            </a:r>
            <a:r>
              <a:rPr lang="en-US" sz="1800" dirty="0" err="1" smtClean="0"/>
              <a:t>único</a:t>
            </a:r>
            <a:r>
              <a:rPr lang="en-US" sz="1800" dirty="0" smtClean="0"/>
              <a:t> </a:t>
            </a:r>
            <a:r>
              <a:rPr lang="en-US" sz="1800" dirty="0" err="1" smtClean="0"/>
              <a:t>elemento</a:t>
            </a:r>
            <a:r>
              <a:rPr lang="en-US" sz="1800" dirty="0" smtClean="0"/>
              <a:t> </a:t>
            </a:r>
            <a:r>
              <a:rPr lang="en-US" sz="1800" dirty="0" err="1" smtClean="0"/>
              <a:t>desenhado</a:t>
            </a:r>
            <a:r>
              <a:rPr lang="en-US" sz="1800" dirty="0" smtClean="0"/>
              <a:t> </a:t>
            </a:r>
            <a:r>
              <a:rPr lang="en-US" sz="1800" dirty="0" err="1" smtClean="0"/>
              <a:t>na</a:t>
            </a:r>
            <a:r>
              <a:rPr lang="en-US" sz="1800" dirty="0" smtClean="0"/>
              <a:t> </a:t>
            </a:r>
            <a:r>
              <a:rPr lang="en-US" sz="1800" dirty="0" err="1" smtClean="0"/>
              <a:t>tela</a:t>
            </a:r>
            <a:r>
              <a:rPr lang="en-US" sz="1800" dirty="0" smtClean="0"/>
              <a:t> </a:t>
            </a:r>
            <a:r>
              <a:rPr lang="en-US" sz="1800" dirty="0" err="1" smtClean="0"/>
              <a:t>vem</a:t>
            </a:r>
            <a:r>
              <a:rPr lang="en-US" sz="1800" dirty="0" smtClean="0"/>
              <a:t> do </a:t>
            </a:r>
            <a:r>
              <a:rPr lang="en-US" sz="1800" dirty="0" err="1" smtClean="0"/>
              <a:t>método</a:t>
            </a:r>
            <a:r>
              <a:rPr lang="en-US" sz="1800" dirty="0" smtClean="0"/>
              <a:t> Draw.</a:t>
            </a:r>
          </a:p>
          <a:p>
            <a:pPr marL="0" indent="0">
              <a:buNone/>
            </a:pPr>
            <a:endParaRPr lang="pt-BR" sz="1600" dirty="0" smtClean="0">
              <a:latin typeface="Calibri" pitchFamily="34" charset="0"/>
              <a:cs typeface="Calibri" pitchFamily="34" charset="0"/>
            </a:endParaRPr>
          </a:p>
          <a:p>
            <a:pPr marL="0" indent="0">
              <a:buNone/>
            </a:pPr>
            <a:r>
              <a:rPr lang="en-US" sz="1800" dirty="0" smtClean="0"/>
              <a:t>O </a:t>
            </a:r>
            <a:r>
              <a:rPr lang="en-US" sz="1800" dirty="0" err="1" smtClean="0"/>
              <a:t>último</a:t>
            </a:r>
            <a:r>
              <a:rPr lang="en-US" sz="1800" dirty="0" smtClean="0"/>
              <a:t> </a:t>
            </a:r>
            <a:r>
              <a:rPr lang="en-US" sz="1800" dirty="0" err="1" smtClean="0"/>
              <a:t>exercício</a:t>
            </a:r>
            <a:r>
              <a:rPr lang="en-US" sz="1800" dirty="0" smtClean="0"/>
              <a:t> </a:t>
            </a:r>
            <a:r>
              <a:rPr lang="en-US" sz="1800" dirty="0" err="1" smtClean="0"/>
              <a:t>nos</a:t>
            </a:r>
            <a:r>
              <a:rPr lang="en-US" sz="1800" dirty="0" smtClean="0"/>
              <a:t> </a:t>
            </a:r>
            <a:r>
              <a:rPr lang="en-US" sz="1800" dirty="0" err="1" smtClean="0"/>
              <a:t>ensinou</a:t>
            </a:r>
            <a:r>
              <a:rPr lang="en-US" sz="1800" dirty="0" smtClean="0"/>
              <a:t> a </a:t>
            </a:r>
            <a:r>
              <a:rPr lang="en-US" sz="1800" dirty="0" err="1" smtClean="0"/>
              <a:t>desenhar</a:t>
            </a:r>
            <a:r>
              <a:rPr lang="en-US" sz="1800" dirty="0" smtClean="0"/>
              <a:t> </a:t>
            </a:r>
            <a:r>
              <a:rPr lang="en-US" sz="1800" dirty="0" err="1" smtClean="0"/>
              <a:t>na</a:t>
            </a:r>
            <a:r>
              <a:rPr lang="en-US" sz="1800" dirty="0" smtClean="0"/>
              <a:t> </a:t>
            </a:r>
            <a:r>
              <a:rPr lang="en-US" sz="1800" dirty="0" err="1" smtClean="0"/>
              <a:t>tela</a:t>
            </a:r>
            <a:r>
              <a:rPr lang="en-US" sz="1800" dirty="0" smtClean="0"/>
              <a:t> </a:t>
            </a:r>
            <a:r>
              <a:rPr lang="en-US" sz="1800" dirty="0" err="1" smtClean="0"/>
              <a:t>usando</a:t>
            </a:r>
            <a:r>
              <a:rPr lang="en-US" sz="1800" dirty="0" smtClean="0"/>
              <a:t> </a:t>
            </a:r>
            <a:r>
              <a:rPr lang="en-US" sz="1800" dirty="0" err="1" smtClean="0"/>
              <a:t>SpriteBatch</a:t>
            </a:r>
            <a:r>
              <a:rPr lang="en-US" sz="1800" dirty="0" smtClean="0"/>
              <a:t>, no </a:t>
            </a:r>
            <a:r>
              <a:rPr lang="en-US" sz="1800" dirty="0" err="1" smtClean="0"/>
              <a:t>entanto</a:t>
            </a:r>
            <a:r>
              <a:rPr lang="en-US" sz="1800" dirty="0" smtClean="0"/>
              <a:t>, </a:t>
            </a:r>
            <a:r>
              <a:rPr lang="en-US" sz="1800" dirty="0" err="1" smtClean="0"/>
              <a:t>iniciar</a:t>
            </a:r>
            <a:r>
              <a:rPr lang="en-US" sz="1800" dirty="0" smtClean="0"/>
              <a:t> e </a:t>
            </a:r>
            <a:r>
              <a:rPr lang="en-US" sz="1800" dirty="0" err="1" smtClean="0"/>
              <a:t>finalizar</a:t>
            </a:r>
            <a:r>
              <a:rPr lang="en-US" sz="1800" dirty="0" smtClean="0"/>
              <a:t> um </a:t>
            </a:r>
            <a:r>
              <a:rPr lang="en-US" sz="1800" dirty="0" err="1"/>
              <a:t>S</a:t>
            </a:r>
            <a:r>
              <a:rPr lang="en-US" sz="1800" dirty="0" err="1" smtClean="0"/>
              <a:t>priteBatch</a:t>
            </a:r>
            <a:r>
              <a:rPr lang="en-US" sz="1800" dirty="0" smtClean="0"/>
              <a:t> a </a:t>
            </a:r>
            <a:r>
              <a:rPr lang="en-US" sz="1800" dirty="0" err="1" smtClean="0"/>
              <a:t>cada</a:t>
            </a:r>
            <a:r>
              <a:rPr lang="en-US" sz="1800" dirty="0" smtClean="0"/>
              <a:t> </a:t>
            </a:r>
            <a:r>
              <a:rPr lang="en-US" sz="1800" dirty="0" err="1" smtClean="0"/>
              <a:t>imagem</a:t>
            </a:r>
            <a:r>
              <a:rPr lang="en-US" sz="1800" dirty="0" smtClean="0"/>
              <a:t> é </a:t>
            </a:r>
            <a:r>
              <a:rPr lang="en-US" sz="1800" dirty="0" err="1" smtClean="0"/>
              <a:t>bastante</a:t>
            </a:r>
            <a:r>
              <a:rPr lang="en-US" sz="1800" dirty="0" smtClean="0"/>
              <a:t> </a:t>
            </a:r>
            <a:r>
              <a:rPr lang="en-US" sz="1800" dirty="0" err="1" smtClean="0"/>
              <a:t>ineficiente</a:t>
            </a:r>
            <a:r>
              <a:rPr lang="en-US" sz="1800" dirty="0" smtClean="0"/>
              <a:t>. Para </a:t>
            </a:r>
            <a:r>
              <a:rPr lang="en-US" sz="1800" dirty="0" err="1" smtClean="0"/>
              <a:t>deixar</a:t>
            </a:r>
            <a:r>
              <a:rPr lang="en-US" sz="1800" dirty="0" smtClean="0"/>
              <a:t> </a:t>
            </a:r>
            <a:r>
              <a:rPr lang="en-US" sz="1800" dirty="0" err="1" smtClean="0"/>
              <a:t>este</a:t>
            </a:r>
            <a:r>
              <a:rPr lang="en-US" sz="1800" dirty="0" smtClean="0"/>
              <a:t> </a:t>
            </a:r>
            <a:r>
              <a:rPr lang="en-US" sz="1800" dirty="0" err="1" smtClean="0"/>
              <a:t>processo</a:t>
            </a:r>
            <a:r>
              <a:rPr lang="en-US" sz="1800" dirty="0" smtClean="0"/>
              <a:t> </a:t>
            </a:r>
            <a:r>
              <a:rPr lang="en-US" sz="1800" dirty="0" err="1" smtClean="0"/>
              <a:t>mais</a:t>
            </a:r>
            <a:r>
              <a:rPr lang="en-US" sz="1800" dirty="0" smtClean="0"/>
              <a:t> </a:t>
            </a:r>
            <a:r>
              <a:rPr lang="en-US" sz="1800" dirty="0" err="1" smtClean="0"/>
              <a:t>rápido</a:t>
            </a:r>
            <a:r>
              <a:rPr lang="en-US" sz="1800" dirty="0" smtClean="0"/>
              <a:t>, </a:t>
            </a:r>
            <a:r>
              <a:rPr lang="en-US" sz="1800" dirty="0" err="1" smtClean="0"/>
              <a:t>criaremos</a:t>
            </a:r>
            <a:r>
              <a:rPr lang="en-US" sz="1800" dirty="0" smtClean="0"/>
              <a:t> </a:t>
            </a:r>
            <a:r>
              <a:rPr lang="en-US" sz="1800" dirty="0" err="1" smtClean="0"/>
              <a:t>uma</a:t>
            </a:r>
            <a:r>
              <a:rPr lang="en-US" sz="1800" dirty="0" smtClean="0"/>
              <a:t> </a:t>
            </a:r>
            <a:r>
              <a:rPr lang="en-US" sz="1800" dirty="0" err="1" smtClean="0"/>
              <a:t>lista</a:t>
            </a:r>
            <a:r>
              <a:rPr lang="en-US" sz="1800" dirty="0" smtClean="0"/>
              <a:t> de Sprites e </a:t>
            </a:r>
            <a:r>
              <a:rPr lang="en-US" sz="1800" dirty="0" err="1" smtClean="0"/>
              <a:t>progamaremos</a:t>
            </a:r>
            <a:r>
              <a:rPr lang="en-US" sz="1800" dirty="0" smtClean="0"/>
              <a:t> </a:t>
            </a:r>
            <a:r>
              <a:rPr lang="en-US" sz="1800" dirty="0" err="1" smtClean="0"/>
              <a:t>para</a:t>
            </a:r>
            <a:r>
              <a:rPr lang="en-US" sz="1800" dirty="0" smtClean="0"/>
              <a:t> </a:t>
            </a:r>
            <a:r>
              <a:rPr lang="en-US" sz="1800" dirty="0" err="1" smtClean="0"/>
              <a:t>que</a:t>
            </a:r>
            <a:r>
              <a:rPr lang="en-US" sz="1800" dirty="0" smtClean="0"/>
              <a:t> </a:t>
            </a:r>
            <a:r>
              <a:rPr lang="en-US" sz="1800" dirty="0" err="1" smtClean="0"/>
              <a:t>esta</a:t>
            </a:r>
            <a:r>
              <a:rPr lang="en-US" sz="1800" dirty="0" smtClean="0"/>
              <a:t> </a:t>
            </a:r>
            <a:r>
              <a:rPr lang="en-US" sz="1800" dirty="0" err="1" smtClean="0"/>
              <a:t>lista</a:t>
            </a:r>
            <a:r>
              <a:rPr lang="en-US" sz="1800" dirty="0" smtClean="0"/>
              <a:t> </a:t>
            </a:r>
            <a:r>
              <a:rPr lang="en-US" sz="1800" dirty="0" err="1" smtClean="0"/>
              <a:t>inteira</a:t>
            </a:r>
            <a:r>
              <a:rPr lang="en-US" sz="1800" dirty="0" smtClean="0"/>
              <a:t> </a:t>
            </a:r>
            <a:r>
              <a:rPr lang="en-US" sz="1800" dirty="0" err="1" smtClean="0"/>
              <a:t>seja</a:t>
            </a:r>
            <a:r>
              <a:rPr lang="en-US" sz="1800" dirty="0" smtClean="0"/>
              <a:t> </a:t>
            </a:r>
            <a:r>
              <a:rPr lang="en-US" sz="1800" dirty="0" err="1" smtClean="0"/>
              <a:t>desenhada</a:t>
            </a:r>
            <a:r>
              <a:rPr lang="en-US" sz="1800" dirty="0" smtClean="0"/>
              <a:t>.</a:t>
            </a:r>
          </a:p>
          <a:p>
            <a:pPr marL="0" indent="0">
              <a:buNone/>
            </a:pPr>
            <a:endParaRPr lang="en-US" sz="1800" dirty="0"/>
          </a:p>
          <a:p>
            <a:pPr marL="0" indent="0">
              <a:buNone/>
            </a:pPr>
            <a:r>
              <a:rPr lang="en-US" sz="1800" dirty="0" err="1" smtClean="0"/>
              <a:t>Então</a:t>
            </a:r>
            <a:r>
              <a:rPr lang="en-US" sz="1800" dirty="0" smtClean="0"/>
              <a:t>, </a:t>
            </a:r>
            <a:r>
              <a:rPr lang="en-US" sz="1800" dirty="0" err="1" smtClean="0"/>
              <a:t>para</a:t>
            </a:r>
            <a:r>
              <a:rPr lang="en-US" sz="1800" dirty="0" smtClean="0"/>
              <a:t> </a:t>
            </a:r>
            <a:r>
              <a:rPr lang="en-US" sz="1800" dirty="0" err="1" smtClean="0"/>
              <a:t>cada</a:t>
            </a:r>
            <a:r>
              <a:rPr lang="en-US" sz="1800" dirty="0" smtClean="0"/>
              <a:t> Sprite </a:t>
            </a:r>
            <a:r>
              <a:rPr lang="en-US" sz="1800" dirty="0" err="1" smtClean="0"/>
              <a:t>que</a:t>
            </a:r>
            <a:r>
              <a:rPr lang="en-US" sz="1800" dirty="0" smtClean="0"/>
              <a:t> </a:t>
            </a:r>
            <a:r>
              <a:rPr lang="en-US" sz="1800" dirty="0" err="1" smtClean="0"/>
              <a:t>desejamos</a:t>
            </a:r>
            <a:r>
              <a:rPr lang="en-US" sz="1800" dirty="0" smtClean="0"/>
              <a:t> </a:t>
            </a:r>
            <a:r>
              <a:rPr lang="en-US" sz="1800" dirty="0" err="1" smtClean="0"/>
              <a:t>desenhar</a:t>
            </a:r>
            <a:r>
              <a:rPr lang="en-US" sz="1800" dirty="0" smtClean="0"/>
              <a:t>, </a:t>
            </a:r>
            <a:r>
              <a:rPr lang="en-US" sz="1800" dirty="0" err="1" smtClean="0"/>
              <a:t>basta</a:t>
            </a:r>
            <a:r>
              <a:rPr lang="en-US" sz="1800" dirty="0" smtClean="0"/>
              <a:t> </a:t>
            </a:r>
            <a:r>
              <a:rPr lang="en-US" sz="1800" dirty="0" err="1" smtClean="0"/>
              <a:t>adicionar</a:t>
            </a:r>
            <a:r>
              <a:rPr lang="en-US" sz="1800" dirty="0" smtClean="0"/>
              <a:t> </a:t>
            </a:r>
            <a:r>
              <a:rPr lang="en-US" sz="1800" dirty="0" err="1" smtClean="0"/>
              <a:t>este</a:t>
            </a:r>
            <a:r>
              <a:rPr lang="en-US" sz="1800" dirty="0" smtClean="0"/>
              <a:t> Sprite a </a:t>
            </a:r>
            <a:r>
              <a:rPr lang="en-US" sz="1800" dirty="0" err="1" smtClean="0"/>
              <a:t>esta</a:t>
            </a:r>
            <a:r>
              <a:rPr lang="en-US" sz="1800" dirty="0" smtClean="0"/>
              <a:t> </a:t>
            </a:r>
            <a:r>
              <a:rPr lang="en-US" sz="1800" dirty="0" err="1" smtClean="0"/>
              <a:t>lista</a:t>
            </a:r>
            <a:r>
              <a:rPr lang="en-US" sz="1800" dirty="0" smtClean="0"/>
              <a:t>.</a:t>
            </a:r>
            <a:endParaRPr lang="en-US" sz="1800" dirty="0"/>
          </a:p>
        </p:txBody>
      </p:sp>
    </p:spTree>
    <p:extLst>
      <p:ext uri="{BB962C8B-B14F-4D97-AF65-F5344CB8AC3E}">
        <p14:creationId xmlns:p14="http://schemas.microsoft.com/office/powerpoint/2010/main" val="280448361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Lista</a:t>
            </a:r>
            <a:endParaRPr lang="en-GB" dirty="0">
              <a:solidFill>
                <a:srgbClr val="FFFFFF"/>
              </a:solidFill>
              <a:latin typeface="Orator" charset="0"/>
            </a:endParaRPr>
          </a:p>
        </p:txBody>
      </p:sp>
      <p:sp>
        <p:nvSpPr>
          <p:cNvPr id="4" name="AutoShape 2" descr="mk:@MSITStore:C:\Users\Yves\Wrox%20Professional%20XNA%20Game%20Programming%20For%20Xbox%20360%20and%20Windows.chm::/final/images/fig52_01_0.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3" name="Espaço Reservado para Conteúdo 12"/>
          <p:cNvSpPr>
            <a:spLocks noGrp="1"/>
          </p:cNvSpPr>
          <p:nvPr>
            <p:ph idx="1"/>
          </p:nvPr>
        </p:nvSpPr>
        <p:spPr>
          <a:xfrm>
            <a:off x="396549" y="1772816"/>
            <a:ext cx="8229600" cy="4536503"/>
          </a:xfrm>
        </p:spPr>
        <p:txBody>
          <a:bodyPr/>
          <a:lstStyle/>
          <a:p>
            <a:pPr marL="0" indent="0">
              <a:buNone/>
            </a:pPr>
            <a:r>
              <a:rPr lang="en-US" sz="1800" dirty="0" err="1" smtClean="0"/>
              <a:t>Criaremos</a:t>
            </a:r>
            <a:r>
              <a:rPr lang="en-US" sz="1800" dirty="0" smtClean="0"/>
              <a:t> a </a:t>
            </a:r>
            <a:r>
              <a:rPr lang="en-US" sz="1800" dirty="0" err="1" smtClean="0"/>
              <a:t>classe</a:t>
            </a:r>
            <a:r>
              <a:rPr lang="en-US" sz="1800" dirty="0" smtClean="0"/>
              <a:t> </a:t>
            </a:r>
            <a:r>
              <a:rPr lang="en-US" sz="1800" dirty="0" err="1" smtClean="0"/>
              <a:t>que</a:t>
            </a:r>
            <a:r>
              <a:rPr lang="en-US" sz="1800" dirty="0" smtClean="0"/>
              <a:t> </a:t>
            </a:r>
            <a:r>
              <a:rPr lang="en-US" sz="1800" dirty="0" err="1" smtClean="0"/>
              <a:t>abrigará</a:t>
            </a:r>
            <a:r>
              <a:rPr lang="en-US" sz="1800" dirty="0" smtClean="0"/>
              <a:t> </a:t>
            </a:r>
            <a:r>
              <a:rPr lang="en-US" sz="1800" dirty="0" err="1" smtClean="0"/>
              <a:t>cada</a:t>
            </a:r>
            <a:r>
              <a:rPr lang="en-US" sz="1800" dirty="0" smtClean="0"/>
              <a:t> Sprite e </a:t>
            </a:r>
            <a:r>
              <a:rPr lang="en-US" sz="1800" dirty="0" err="1" smtClean="0"/>
              <a:t>em</a:t>
            </a:r>
            <a:r>
              <a:rPr lang="en-US" sz="1800" dirty="0" smtClean="0"/>
              <a:t> </a:t>
            </a:r>
            <a:r>
              <a:rPr lang="en-US" sz="1800" dirty="0" err="1" smtClean="0"/>
              <a:t>seguida</a:t>
            </a:r>
            <a:r>
              <a:rPr lang="en-US" sz="1800" dirty="0" smtClean="0"/>
              <a:t> a </a:t>
            </a:r>
            <a:r>
              <a:rPr lang="en-US" sz="1800" dirty="0" err="1" smtClean="0"/>
              <a:t>lista</a:t>
            </a:r>
            <a:r>
              <a:rPr lang="en-US" sz="1800" dirty="0" smtClean="0"/>
              <a:t> da </a:t>
            </a:r>
            <a:r>
              <a:rPr lang="en-US" sz="1800" dirty="0" err="1" smtClean="0"/>
              <a:t>seguinte</a:t>
            </a:r>
            <a:r>
              <a:rPr lang="en-US" sz="1800" dirty="0" smtClean="0"/>
              <a:t> </a:t>
            </a:r>
            <a:r>
              <a:rPr lang="en-US" sz="1800" dirty="0" err="1" smtClean="0"/>
              <a:t>maneira</a:t>
            </a:r>
            <a:r>
              <a:rPr lang="en-US" sz="1800" dirty="0" smtClean="0"/>
              <a:t>:</a:t>
            </a:r>
            <a:endParaRPr lang="en-US" sz="1800" dirty="0"/>
          </a:p>
        </p:txBody>
      </p:sp>
      <p:sp>
        <p:nvSpPr>
          <p:cNvPr id="2" name="Retângulo 1"/>
          <p:cNvSpPr/>
          <p:nvPr/>
        </p:nvSpPr>
        <p:spPr>
          <a:xfrm>
            <a:off x="323528" y="2349455"/>
            <a:ext cx="8208912" cy="4278094"/>
          </a:xfrm>
          <a:prstGeom prst="rect">
            <a:avLst/>
          </a:prstGeom>
        </p:spPr>
        <p:txBody>
          <a:bodyPr wrap="square">
            <a:spAutoFit/>
          </a:bodyPr>
          <a:lstStyle/>
          <a:p>
            <a:r>
              <a:rPr lang="pt-BR" sz="1600" dirty="0">
                <a:latin typeface="Calibri" pitchFamily="34" charset="0"/>
                <a:cs typeface="Calibri" pitchFamily="34" charset="0"/>
              </a:rPr>
              <a:t> </a:t>
            </a:r>
            <a:r>
              <a:rPr lang="pt-BR" sz="1600" dirty="0" err="1">
                <a:latin typeface="Calibri" pitchFamily="34" charset="0"/>
                <a:cs typeface="Calibri" pitchFamily="34" charset="0"/>
              </a:rPr>
              <a:t>class</a:t>
            </a:r>
            <a:r>
              <a:rPr lang="pt-BR" sz="1600" dirty="0">
                <a:latin typeface="Calibri" pitchFamily="34" charset="0"/>
                <a:cs typeface="Calibri" pitchFamily="34" charset="0"/>
              </a:rPr>
              <a:t> </a:t>
            </a:r>
            <a:r>
              <a:rPr lang="pt-BR" sz="1600" dirty="0" err="1">
                <a:latin typeface="Calibri" pitchFamily="34" charset="0"/>
                <a:cs typeface="Calibri" pitchFamily="34" charset="0"/>
              </a:rPr>
              <a:t>SpriteToRender</a:t>
            </a:r>
            <a:endParaRPr lang="pt-BR" sz="1600" dirty="0">
              <a:latin typeface="Calibri" pitchFamily="34" charset="0"/>
              <a:cs typeface="Calibri" pitchFamily="34" charset="0"/>
            </a:endParaRPr>
          </a:p>
          <a:p>
            <a:r>
              <a:rPr lang="pt-BR" sz="1600" dirty="0">
                <a:latin typeface="Calibri" pitchFamily="34" charset="0"/>
                <a:cs typeface="Calibri" pitchFamily="34" charset="0"/>
              </a:rPr>
              <a:t> </a:t>
            </a:r>
            <a:r>
              <a:rPr lang="pt-BR" sz="1600" dirty="0" smtClean="0">
                <a:latin typeface="Calibri" pitchFamily="34" charset="0"/>
                <a:cs typeface="Calibri" pitchFamily="34" charset="0"/>
              </a:rPr>
              <a:t>{</a:t>
            </a:r>
            <a:endParaRPr lang="pt-BR" sz="1600" dirty="0">
              <a:latin typeface="Calibri" pitchFamily="34" charset="0"/>
              <a:cs typeface="Calibri" pitchFamily="34" charset="0"/>
            </a:endParaRPr>
          </a:p>
          <a:p>
            <a:r>
              <a:rPr lang="pt-BR" sz="1600" dirty="0" smtClean="0">
                <a:latin typeface="Calibri" pitchFamily="34" charset="0"/>
                <a:cs typeface="Calibri" pitchFamily="34" charset="0"/>
              </a:rPr>
              <a:t>	</a:t>
            </a:r>
            <a:r>
              <a:rPr lang="pt-BR" sz="1600" dirty="0" err="1" smtClean="0">
                <a:latin typeface="Calibri" pitchFamily="34" charset="0"/>
                <a:cs typeface="Calibri" pitchFamily="34" charset="0"/>
              </a:rPr>
              <a:t>public</a:t>
            </a:r>
            <a:r>
              <a:rPr lang="pt-BR" sz="1600" dirty="0" smtClean="0">
                <a:latin typeface="Calibri" pitchFamily="34" charset="0"/>
                <a:cs typeface="Calibri" pitchFamily="34" charset="0"/>
              </a:rPr>
              <a:t> </a:t>
            </a:r>
            <a:r>
              <a:rPr lang="pt-BR" sz="1600" dirty="0">
                <a:latin typeface="Calibri" pitchFamily="34" charset="0"/>
                <a:cs typeface="Calibri" pitchFamily="34" charset="0"/>
              </a:rPr>
              <a:t>Texture2D </a:t>
            </a:r>
            <a:r>
              <a:rPr lang="pt-BR" sz="1600" dirty="0" err="1">
                <a:latin typeface="Calibri" pitchFamily="34" charset="0"/>
                <a:cs typeface="Calibri" pitchFamily="34" charset="0"/>
              </a:rPr>
              <a:t>texture</a:t>
            </a:r>
            <a:r>
              <a:rPr lang="pt-BR" sz="1600" dirty="0">
                <a:latin typeface="Calibri" pitchFamily="34" charset="0"/>
                <a:cs typeface="Calibri" pitchFamily="34" charset="0"/>
              </a:rPr>
              <a:t>;</a:t>
            </a:r>
          </a:p>
          <a:p>
            <a:r>
              <a:rPr lang="pt-BR" sz="1600" dirty="0" smtClean="0">
                <a:latin typeface="Calibri" pitchFamily="34" charset="0"/>
                <a:cs typeface="Calibri" pitchFamily="34" charset="0"/>
              </a:rPr>
              <a:t>	</a:t>
            </a:r>
            <a:r>
              <a:rPr lang="pt-BR" sz="1600" dirty="0" err="1" smtClean="0">
                <a:latin typeface="Calibri" pitchFamily="34" charset="0"/>
                <a:cs typeface="Calibri" pitchFamily="34" charset="0"/>
              </a:rPr>
              <a:t>public</a:t>
            </a:r>
            <a:r>
              <a:rPr lang="pt-BR" sz="1600" dirty="0" smtClean="0">
                <a:latin typeface="Calibri" pitchFamily="34" charset="0"/>
                <a:cs typeface="Calibri" pitchFamily="34" charset="0"/>
              </a:rPr>
              <a:t> </a:t>
            </a:r>
            <a:r>
              <a:rPr lang="pt-BR" sz="1600" dirty="0" err="1">
                <a:latin typeface="Calibri" pitchFamily="34" charset="0"/>
                <a:cs typeface="Calibri" pitchFamily="34" charset="0"/>
              </a:rPr>
              <a:t>Rectangle</a:t>
            </a:r>
            <a:r>
              <a:rPr lang="pt-BR" sz="1600" dirty="0">
                <a:latin typeface="Calibri" pitchFamily="34" charset="0"/>
                <a:cs typeface="Calibri" pitchFamily="34" charset="0"/>
              </a:rPr>
              <a:t> </a:t>
            </a:r>
            <a:r>
              <a:rPr lang="pt-BR" sz="1600" dirty="0" err="1">
                <a:latin typeface="Calibri" pitchFamily="34" charset="0"/>
                <a:cs typeface="Calibri" pitchFamily="34" charset="0"/>
              </a:rPr>
              <a:t>rect</a:t>
            </a:r>
            <a:r>
              <a:rPr lang="pt-BR" sz="1600" dirty="0">
                <a:latin typeface="Calibri" pitchFamily="34" charset="0"/>
                <a:cs typeface="Calibri" pitchFamily="34" charset="0"/>
              </a:rPr>
              <a:t>;</a:t>
            </a:r>
          </a:p>
          <a:p>
            <a:r>
              <a:rPr lang="pt-BR" sz="1600" dirty="0" smtClean="0">
                <a:latin typeface="Calibri" pitchFamily="34" charset="0"/>
                <a:cs typeface="Calibri" pitchFamily="34" charset="0"/>
              </a:rPr>
              <a:t>	</a:t>
            </a:r>
            <a:r>
              <a:rPr lang="pt-BR" sz="1600" dirty="0" err="1" smtClean="0">
                <a:latin typeface="Calibri" pitchFamily="34" charset="0"/>
                <a:cs typeface="Calibri" pitchFamily="34" charset="0"/>
              </a:rPr>
              <a:t>public</a:t>
            </a:r>
            <a:r>
              <a:rPr lang="pt-BR" sz="1600" dirty="0" smtClean="0">
                <a:latin typeface="Calibri" pitchFamily="34" charset="0"/>
                <a:cs typeface="Calibri" pitchFamily="34" charset="0"/>
              </a:rPr>
              <a:t> </a:t>
            </a:r>
            <a:r>
              <a:rPr lang="pt-BR" sz="1600" dirty="0" err="1">
                <a:latin typeface="Calibri" pitchFamily="34" charset="0"/>
                <a:cs typeface="Calibri" pitchFamily="34" charset="0"/>
              </a:rPr>
              <a:t>Rectangle</a:t>
            </a:r>
            <a:r>
              <a:rPr lang="pt-BR" sz="1600" dirty="0">
                <a:latin typeface="Calibri" pitchFamily="34" charset="0"/>
                <a:cs typeface="Calibri" pitchFamily="34" charset="0"/>
              </a:rPr>
              <a:t>? </a:t>
            </a:r>
            <a:r>
              <a:rPr lang="pt-BR" sz="1600" dirty="0" err="1">
                <a:latin typeface="Calibri" pitchFamily="34" charset="0"/>
                <a:cs typeface="Calibri" pitchFamily="34" charset="0"/>
              </a:rPr>
              <a:t>sourceRect</a:t>
            </a:r>
            <a:r>
              <a:rPr lang="pt-BR" sz="1600" dirty="0">
                <a:latin typeface="Calibri" pitchFamily="34" charset="0"/>
                <a:cs typeface="Calibri" pitchFamily="34" charset="0"/>
              </a:rPr>
              <a:t>;</a:t>
            </a:r>
          </a:p>
          <a:p>
            <a:r>
              <a:rPr lang="pt-BR" sz="1600" dirty="0" smtClean="0">
                <a:latin typeface="Calibri" pitchFamily="34" charset="0"/>
                <a:cs typeface="Calibri" pitchFamily="34" charset="0"/>
              </a:rPr>
              <a:t>	</a:t>
            </a:r>
            <a:r>
              <a:rPr lang="pt-BR" sz="1600" dirty="0" err="1" smtClean="0">
                <a:latin typeface="Calibri" pitchFamily="34" charset="0"/>
                <a:cs typeface="Calibri" pitchFamily="34" charset="0"/>
              </a:rPr>
              <a:t>public</a:t>
            </a:r>
            <a:r>
              <a:rPr lang="pt-BR" sz="1600" dirty="0" smtClean="0">
                <a:latin typeface="Calibri" pitchFamily="34" charset="0"/>
                <a:cs typeface="Calibri" pitchFamily="34" charset="0"/>
              </a:rPr>
              <a:t> </a:t>
            </a:r>
            <a:r>
              <a:rPr lang="pt-BR" sz="1600" dirty="0">
                <a:latin typeface="Calibri" pitchFamily="34" charset="0"/>
                <a:cs typeface="Calibri" pitchFamily="34" charset="0"/>
              </a:rPr>
              <a:t>Color </a:t>
            </a:r>
            <a:r>
              <a:rPr lang="pt-BR" sz="1600" dirty="0" err="1">
                <a:latin typeface="Calibri" pitchFamily="34" charset="0"/>
                <a:cs typeface="Calibri" pitchFamily="34" charset="0"/>
              </a:rPr>
              <a:t>color</a:t>
            </a:r>
            <a:r>
              <a:rPr lang="pt-BR" sz="1600" dirty="0">
                <a:latin typeface="Calibri" pitchFamily="34" charset="0"/>
                <a:cs typeface="Calibri" pitchFamily="34" charset="0"/>
              </a:rPr>
              <a:t>;</a:t>
            </a:r>
          </a:p>
          <a:p>
            <a:r>
              <a:rPr lang="pt-BR" sz="1600" dirty="0" smtClean="0">
                <a:latin typeface="Calibri" pitchFamily="34" charset="0"/>
                <a:cs typeface="Calibri" pitchFamily="34" charset="0"/>
              </a:rPr>
              <a:t>	</a:t>
            </a:r>
            <a:r>
              <a:rPr lang="pt-BR" sz="1600" dirty="0" err="1" smtClean="0">
                <a:latin typeface="Calibri" pitchFamily="34" charset="0"/>
                <a:cs typeface="Calibri" pitchFamily="34" charset="0"/>
              </a:rPr>
              <a:t>public</a:t>
            </a:r>
            <a:r>
              <a:rPr lang="pt-BR" sz="1600" dirty="0" smtClean="0">
                <a:latin typeface="Calibri" pitchFamily="34" charset="0"/>
                <a:cs typeface="Calibri" pitchFamily="34" charset="0"/>
              </a:rPr>
              <a:t> </a:t>
            </a:r>
            <a:r>
              <a:rPr lang="pt-BR" sz="1600" dirty="0" err="1">
                <a:latin typeface="Calibri" pitchFamily="34" charset="0"/>
                <a:cs typeface="Calibri" pitchFamily="34" charset="0"/>
              </a:rPr>
              <a:t>SpriteToRender</a:t>
            </a:r>
            <a:r>
              <a:rPr lang="pt-BR" sz="1600" dirty="0">
                <a:latin typeface="Calibri" pitchFamily="34" charset="0"/>
                <a:cs typeface="Calibri" pitchFamily="34" charset="0"/>
              </a:rPr>
              <a:t>(Texture2D </a:t>
            </a:r>
            <a:r>
              <a:rPr lang="pt-BR" sz="1600" dirty="0" err="1">
                <a:latin typeface="Calibri" pitchFamily="34" charset="0"/>
                <a:cs typeface="Calibri" pitchFamily="34" charset="0"/>
              </a:rPr>
              <a:t>setTexture</a:t>
            </a:r>
            <a:r>
              <a:rPr lang="pt-BR" sz="1600" dirty="0">
                <a:latin typeface="Calibri" pitchFamily="34" charset="0"/>
                <a:cs typeface="Calibri" pitchFamily="34" charset="0"/>
              </a:rPr>
              <a:t>, </a:t>
            </a:r>
            <a:r>
              <a:rPr lang="pt-BR" sz="1600" dirty="0" err="1">
                <a:latin typeface="Calibri" pitchFamily="34" charset="0"/>
                <a:cs typeface="Calibri" pitchFamily="34" charset="0"/>
              </a:rPr>
              <a:t>Rectangle</a:t>
            </a:r>
            <a:r>
              <a:rPr lang="pt-BR" sz="1600" dirty="0">
                <a:latin typeface="Calibri" pitchFamily="34" charset="0"/>
                <a:cs typeface="Calibri" pitchFamily="34" charset="0"/>
              </a:rPr>
              <a:t> </a:t>
            </a:r>
            <a:r>
              <a:rPr lang="pt-BR" sz="1600" dirty="0" err="1">
                <a:latin typeface="Calibri" pitchFamily="34" charset="0"/>
                <a:cs typeface="Calibri" pitchFamily="34" charset="0"/>
              </a:rPr>
              <a:t>setRect</a:t>
            </a:r>
            <a:r>
              <a:rPr lang="pt-BR" sz="1600" dirty="0">
                <a:latin typeface="Calibri" pitchFamily="34" charset="0"/>
                <a:cs typeface="Calibri" pitchFamily="34" charset="0"/>
              </a:rPr>
              <a:t>, </a:t>
            </a:r>
            <a:r>
              <a:rPr lang="pt-BR" sz="1600" dirty="0" err="1">
                <a:latin typeface="Calibri" pitchFamily="34" charset="0"/>
                <a:cs typeface="Calibri" pitchFamily="34" charset="0"/>
              </a:rPr>
              <a:t>Rectangle</a:t>
            </a:r>
            <a:r>
              <a:rPr lang="pt-BR" sz="1600" dirty="0">
                <a:latin typeface="Calibri" pitchFamily="34" charset="0"/>
                <a:cs typeface="Calibri" pitchFamily="34" charset="0"/>
              </a:rPr>
              <a:t>? </a:t>
            </a:r>
            <a:r>
              <a:rPr lang="pt-BR" sz="1600" dirty="0" smtClean="0">
                <a:latin typeface="Calibri" pitchFamily="34" charset="0"/>
                <a:cs typeface="Calibri" pitchFamily="34" charset="0"/>
              </a:rPr>
              <a:t>	</a:t>
            </a:r>
            <a:r>
              <a:rPr lang="pt-BR" sz="1600" dirty="0" err="1" smtClean="0">
                <a:latin typeface="Calibri" pitchFamily="34" charset="0"/>
                <a:cs typeface="Calibri" pitchFamily="34" charset="0"/>
              </a:rPr>
              <a:t>setSourceRect</a:t>
            </a:r>
            <a:r>
              <a:rPr lang="pt-BR" sz="1600" dirty="0">
                <a:latin typeface="Calibri" pitchFamily="34" charset="0"/>
                <a:cs typeface="Calibri" pitchFamily="34" charset="0"/>
              </a:rPr>
              <a:t>, Color </a:t>
            </a:r>
            <a:r>
              <a:rPr lang="pt-BR" sz="1600" dirty="0" err="1">
                <a:latin typeface="Calibri" pitchFamily="34" charset="0"/>
                <a:cs typeface="Calibri" pitchFamily="34" charset="0"/>
              </a:rPr>
              <a:t>setColor</a:t>
            </a:r>
            <a:r>
              <a:rPr lang="pt-BR" sz="1600" dirty="0">
                <a:latin typeface="Calibri" pitchFamily="34" charset="0"/>
                <a:cs typeface="Calibri" pitchFamily="34" charset="0"/>
              </a:rPr>
              <a:t>)</a:t>
            </a:r>
          </a:p>
          <a:p>
            <a:r>
              <a:rPr lang="pt-BR" sz="1600" dirty="0">
                <a:latin typeface="Calibri" pitchFamily="34" charset="0"/>
                <a:cs typeface="Calibri" pitchFamily="34" charset="0"/>
              </a:rPr>
              <a:t>            </a:t>
            </a:r>
            <a:r>
              <a:rPr lang="pt-BR" sz="1600" dirty="0" smtClean="0">
                <a:latin typeface="Calibri" pitchFamily="34" charset="0"/>
                <a:cs typeface="Calibri" pitchFamily="34" charset="0"/>
              </a:rPr>
              <a:t>	{</a:t>
            </a:r>
            <a:endParaRPr lang="pt-BR" sz="1600" dirty="0">
              <a:latin typeface="Calibri" pitchFamily="34" charset="0"/>
              <a:cs typeface="Calibri" pitchFamily="34" charset="0"/>
            </a:endParaRPr>
          </a:p>
          <a:p>
            <a:r>
              <a:rPr lang="pt-BR" sz="1600" dirty="0">
                <a:latin typeface="Calibri" pitchFamily="34" charset="0"/>
                <a:cs typeface="Calibri" pitchFamily="34" charset="0"/>
              </a:rPr>
              <a:t>               </a:t>
            </a:r>
            <a:r>
              <a:rPr lang="pt-BR" sz="1600" dirty="0" smtClean="0">
                <a:latin typeface="Calibri" pitchFamily="34" charset="0"/>
                <a:cs typeface="Calibri" pitchFamily="34" charset="0"/>
              </a:rPr>
              <a:t> 		</a:t>
            </a:r>
            <a:r>
              <a:rPr lang="pt-BR" sz="1600" dirty="0" err="1" smtClean="0">
                <a:latin typeface="Calibri" pitchFamily="34" charset="0"/>
                <a:cs typeface="Calibri" pitchFamily="34" charset="0"/>
              </a:rPr>
              <a:t>texture</a:t>
            </a:r>
            <a:r>
              <a:rPr lang="pt-BR" sz="1600" dirty="0" smtClean="0">
                <a:latin typeface="Calibri" pitchFamily="34" charset="0"/>
                <a:cs typeface="Calibri" pitchFamily="34" charset="0"/>
              </a:rPr>
              <a:t> </a:t>
            </a:r>
            <a:r>
              <a:rPr lang="pt-BR" sz="1600" dirty="0">
                <a:latin typeface="Calibri" pitchFamily="34" charset="0"/>
                <a:cs typeface="Calibri" pitchFamily="34" charset="0"/>
              </a:rPr>
              <a:t>= </a:t>
            </a:r>
            <a:r>
              <a:rPr lang="pt-BR" sz="1600" dirty="0" err="1">
                <a:latin typeface="Calibri" pitchFamily="34" charset="0"/>
                <a:cs typeface="Calibri" pitchFamily="34" charset="0"/>
              </a:rPr>
              <a:t>setTexture</a:t>
            </a:r>
            <a:r>
              <a:rPr lang="pt-BR" sz="1600" dirty="0">
                <a:latin typeface="Calibri" pitchFamily="34" charset="0"/>
                <a:cs typeface="Calibri" pitchFamily="34" charset="0"/>
              </a:rPr>
              <a:t>;</a:t>
            </a:r>
          </a:p>
          <a:p>
            <a:r>
              <a:rPr lang="pt-BR" sz="1600" dirty="0">
                <a:latin typeface="Calibri" pitchFamily="34" charset="0"/>
                <a:cs typeface="Calibri" pitchFamily="34" charset="0"/>
              </a:rPr>
              <a:t>                </a:t>
            </a:r>
            <a:r>
              <a:rPr lang="pt-BR" sz="1600" dirty="0" smtClean="0">
                <a:latin typeface="Calibri" pitchFamily="34" charset="0"/>
                <a:cs typeface="Calibri" pitchFamily="34" charset="0"/>
              </a:rPr>
              <a:t>		</a:t>
            </a:r>
            <a:r>
              <a:rPr lang="pt-BR" sz="1600" dirty="0" err="1" smtClean="0">
                <a:latin typeface="Calibri" pitchFamily="34" charset="0"/>
                <a:cs typeface="Calibri" pitchFamily="34" charset="0"/>
              </a:rPr>
              <a:t>rect</a:t>
            </a:r>
            <a:r>
              <a:rPr lang="pt-BR" sz="1600" dirty="0" smtClean="0">
                <a:latin typeface="Calibri" pitchFamily="34" charset="0"/>
                <a:cs typeface="Calibri" pitchFamily="34" charset="0"/>
              </a:rPr>
              <a:t> </a:t>
            </a:r>
            <a:r>
              <a:rPr lang="pt-BR" sz="1600" dirty="0">
                <a:latin typeface="Calibri" pitchFamily="34" charset="0"/>
                <a:cs typeface="Calibri" pitchFamily="34" charset="0"/>
              </a:rPr>
              <a:t>= </a:t>
            </a:r>
            <a:r>
              <a:rPr lang="pt-BR" sz="1600" dirty="0" err="1">
                <a:latin typeface="Calibri" pitchFamily="34" charset="0"/>
                <a:cs typeface="Calibri" pitchFamily="34" charset="0"/>
              </a:rPr>
              <a:t>setRect</a:t>
            </a:r>
            <a:r>
              <a:rPr lang="pt-BR" sz="1600" dirty="0">
                <a:latin typeface="Calibri" pitchFamily="34" charset="0"/>
                <a:cs typeface="Calibri" pitchFamily="34" charset="0"/>
              </a:rPr>
              <a:t>;</a:t>
            </a:r>
          </a:p>
          <a:p>
            <a:r>
              <a:rPr lang="pt-BR" sz="1600" dirty="0">
                <a:latin typeface="Calibri" pitchFamily="34" charset="0"/>
                <a:cs typeface="Calibri" pitchFamily="34" charset="0"/>
              </a:rPr>
              <a:t>                </a:t>
            </a:r>
            <a:r>
              <a:rPr lang="pt-BR" sz="1600" dirty="0" smtClean="0">
                <a:latin typeface="Calibri" pitchFamily="34" charset="0"/>
                <a:cs typeface="Calibri" pitchFamily="34" charset="0"/>
              </a:rPr>
              <a:t>		</a:t>
            </a:r>
            <a:r>
              <a:rPr lang="pt-BR" sz="1600" dirty="0" err="1" smtClean="0">
                <a:latin typeface="Calibri" pitchFamily="34" charset="0"/>
                <a:cs typeface="Calibri" pitchFamily="34" charset="0"/>
              </a:rPr>
              <a:t>sourceRect</a:t>
            </a:r>
            <a:r>
              <a:rPr lang="pt-BR" sz="1600" dirty="0" smtClean="0">
                <a:latin typeface="Calibri" pitchFamily="34" charset="0"/>
                <a:cs typeface="Calibri" pitchFamily="34" charset="0"/>
              </a:rPr>
              <a:t> </a:t>
            </a:r>
            <a:r>
              <a:rPr lang="pt-BR" sz="1600" dirty="0">
                <a:latin typeface="Calibri" pitchFamily="34" charset="0"/>
                <a:cs typeface="Calibri" pitchFamily="34" charset="0"/>
              </a:rPr>
              <a:t>= </a:t>
            </a:r>
            <a:r>
              <a:rPr lang="pt-BR" sz="1600" dirty="0" err="1">
                <a:latin typeface="Calibri" pitchFamily="34" charset="0"/>
                <a:cs typeface="Calibri" pitchFamily="34" charset="0"/>
              </a:rPr>
              <a:t>setSourceRect</a:t>
            </a:r>
            <a:r>
              <a:rPr lang="pt-BR" sz="1600" dirty="0">
                <a:latin typeface="Calibri" pitchFamily="34" charset="0"/>
                <a:cs typeface="Calibri" pitchFamily="34" charset="0"/>
              </a:rPr>
              <a:t>;</a:t>
            </a:r>
          </a:p>
          <a:p>
            <a:r>
              <a:rPr lang="pt-BR" sz="1600" dirty="0">
                <a:latin typeface="Calibri" pitchFamily="34" charset="0"/>
                <a:cs typeface="Calibri" pitchFamily="34" charset="0"/>
              </a:rPr>
              <a:t>                </a:t>
            </a:r>
            <a:r>
              <a:rPr lang="pt-BR" sz="1600" dirty="0" smtClean="0">
                <a:latin typeface="Calibri" pitchFamily="34" charset="0"/>
                <a:cs typeface="Calibri" pitchFamily="34" charset="0"/>
              </a:rPr>
              <a:t>		color </a:t>
            </a:r>
            <a:r>
              <a:rPr lang="pt-BR" sz="1600" dirty="0">
                <a:latin typeface="Calibri" pitchFamily="34" charset="0"/>
                <a:cs typeface="Calibri" pitchFamily="34" charset="0"/>
              </a:rPr>
              <a:t>= </a:t>
            </a:r>
            <a:r>
              <a:rPr lang="pt-BR" sz="1600" dirty="0" err="1">
                <a:latin typeface="Calibri" pitchFamily="34" charset="0"/>
                <a:cs typeface="Calibri" pitchFamily="34" charset="0"/>
              </a:rPr>
              <a:t>setColor</a:t>
            </a:r>
            <a:r>
              <a:rPr lang="pt-BR" sz="1600" dirty="0">
                <a:latin typeface="Calibri" pitchFamily="34" charset="0"/>
                <a:cs typeface="Calibri" pitchFamily="34" charset="0"/>
              </a:rPr>
              <a:t>;</a:t>
            </a:r>
          </a:p>
          <a:p>
            <a:r>
              <a:rPr lang="pt-BR" sz="1600" dirty="0">
                <a:latin typeface="Calibri" pitchFamily="34" charset="0"/>
                <a:cs typeface="Calibri" pitchFamily="34" charset="0"/>
              </a:rPr>
              <a:t>            </a:t>
            </a:r>
            <a:r>
              <a:rPr lang="pt-BR" sz="1600" dirty="0" smtClean="0">
                <a:latin typeface="Calibri" pitchFamily="34" charset="0"/>
                <a:cs typeface="Calibri" pitchFamily="34" charset="0"/>
              </a:rPr>
              <a:t>	} </a:t>
            </a:r>
            <a:r>
              <a:rPr lang="pt-BR" sz="1600" dirty="0">
                <a:latin typeface="Calibri" pitchFamily="34" charset="0"/>
                <a:cs typeface="Calibri" pitchFamily="34" charset="0"/>
              </a:rPr>
              <a:t>// </a:t>
            </a:r>
            <a:r>
              <a:rPr lang="pt-BR" sz="1600" dirty="0" err="1">
                <a:latin typeface="Calibri" pitchFamily="34" charset="0"/>
                <a:cs typeface="Calibri" pitchFamily="34" charset="0"/>
              </a:rPr>
              <a:t>SpriteToRender</a:t>
            </a:r>
            <a:r>
              <a:rPr lang="pt-BR" sz="1600" dirty="0">
                <a:latin typeface="Calibri" pitchFamily="34" charset="0"/>
                <a:cs typeface="Calibri" pitchFamily="34" charset="0"/>
              </a:rPr>
              <a:t>(</a:t>
            </a:r>
            <a:r>
              <a:rPr lang="pt-BR" sz="1600" dirty="0" err="1">
                <a:latin typeface="Calibri" pitchFamily="34" charset="0"/>
                <a:cs typeface="Calibri" pitchFamily="34" charset="0"/>
              </a:rPr>
              <a:t>setTexture</a:t>
            </a:r>
            <a:r>
              <a:rPr lang="pt-BR" sz="1600" dirty="0">
                <a:latin typeface="Calibri" pitchFamily="34" charset="0"/>
                <a:cs typeface="Calibri" pitchFamily="34" charset="0"/>
              </a:rPr>
              <a:t>, </a:t>
            </a:r>
            <a:r>
              <a:rPr lang="pt-BR" sz="1600" dirty="0" err="1">
                <a:latin typeface="Calibri" pitchFamily="34" charset="0"/>
                <a:cs typeface="Calibri" pitchFamily="34" charset="0"/>
              </a:rPr>
              <a:t>setRect</a:t>
            </a:r>
            <a:r>
              <a:rPr lang="pt-BR" sz="1600" dirty="0">
                <a:latin typeface="Calibri" pitchFamily="34" charset="0"/>
                <a:cs typeface="Calibri" pitchFamily="34" charset="0"/>
              </a:rPr>
              <a:t>, </a:t>
            </a:r>
            <a:r>
              <a:rPr lang="pt-BR" sz="1600" dirty="0" err="1">
                <a:latin typeface="Calibri" pitchFamily="34" charset="0"/>
                <a:cs typeface="Calibri" pitchFamily="34" charset="0"/>
              </a:rPr>
              <a:t>setSourceRect</a:t>
            </a:r>
            <a:r>
              <a:rPr lang="pt-BR" sz="1600" dirty="0" smtClean="0">
                <a:latin typeface="Calibri" pitchFamily="34" charset="0"/>
                <a:cs typeface="Calibri" pitchFamily="34" charset="0"/>
              </a:rPr>
              <a:t>)</a:t>
            </a:r>
          </a:p>
          <a:p>
            <a:r>
              <a:rPr lang="pt-BR" sz="1600" dirty="0" smtClean="0">
                <a:latin typeface="Calibri" pitchFamily="34" charset="0"/>
                <a:cs typeface="Calibri" pitchFamily="34" charset="0"/>
              </a:rPr>
              <a:t>} </a:t>
            </a:r>
            <a:r>
              <a:rPr lang="pt-BR" sz="1600" dirty="0">
                <a:latin typeface="Calibri" pitchFamily="34" charset="0"/>
                <a:cs typeface="Calibri" pitchFamily="34" charset="0"/>
              </a:rPr>
              <a:t>// </a:t>
            </a:r>
            <a:r>
              <a:rPr lang="pt-BR" sz="1600" dirty="0" err="1">
                <a:latin typeface="Calibri" pitchFamily="34" charset="0"/>
                <a:cs typeface="Calibri" pitchFamily="34" charset="0"/>
              </a:rPr>
              <a:t>class</a:t>
            </a:r>
            <a:r>
              <a:rPr lang="pt-BR" sz="1600" dirty="0">
                <a:latin typeface="Calibri" pitchFamily="34" charset="0"/>
                <a:cs typeface="Calibri" pitchFamily="34" charset="0"/>
              </a:rPr>
              <a:t> </a:t>
            </a:r>
            <a:r>
              <a:rPr lang="pt-BR" sz="1600" dirty="0" err="1" smtClean="0">
                <a:latin typeface="Calibri" pitchFamily="34" charset="0"/>
                <a:cs typeface="Calibri" pitchFamily="34" charset="0"/>
              </a:rPr>
              <a:t>SpriteToRender</a:t>
            </a:r>
            <a:endParaRPr lang="pt-BR" sz="1600" dirty="0" smtClean="0">
              <a:latin typeface="Calibri" pitchFamily="34" charset="0"/>
              <a:cs typeface="Calibri" pitchFamily="34" charset="0"/>
            </a:endParaRPr>
          </a:p>
          <a:p>
            <a:endParaRPr lang="pt-BR" sz="1600" dirty="0">
              <a:latin typeface="Calibri" pitchFamily="34" charset="0"/>
              <a:cs typeface="Calibri" pitchFamily="34" charset="0"/>
            </a:endParaRPr>
          </a:p>
          <a:p>
            <a:r>
              <a:rPr lang="pt-BR" sz="1600" dirty="0" err="1" smtClean="0">
                <a:latin typeface="Calibri" pitchFamily="34" charset="0"/>
                <a:cs typeface="Calibri" pitchFamily="34" charset="0"/>
              </a:rPr>
              <a:t>List</a:t>
            </a:r>
            <a:r>
              <a:rPr lang="pt-BR" sz="1600" dirty="0" smtClean="0">
                <a:latin typeface="Calibri" pitchFamily="34" charset="0"/>
                <a:cs typeface="Calibri" pitchFamily="34" charset="0"/>
              </a:rPr>
              <a:t>&lt;</a:t>
            </a:r>
            <a:r>
              <a:rPr lang="pt-BR" sz="1600" dirty="0" err="1" smtClean="0">
                <a:latin typeface="Calibri" pitchFamily="34" charset="0"/>
                <a:cs typeface="Calibri" pitchFamily="34" charset="0"/>
              </a:rPr>
              <a:t>SpriteToRender</a:t>
            </a:r>
            <a:r>
              <a:rPr lang="pt-BR" sz="1600" dirty="0">
                <a:latin typeface="Calibri" pitchFamily="34" charset="0"/>
                <a:cs typeface="Calibri" pitchFamily="34" charset="0"/>
              </a:rPr>
              <a:t>&gt; </a:t>
            </a:r>
            <a:r>
              <a:rPr lang="pt-BR" sz="1600" dirty="0" err="1">
                <a:latin typeface="Calibri" pitchFamily="34" charset="0"/>
                <a:cs typeface="Calibri" pitchFamily="34" charset="0"/>
              </a:rPr>
              <a:t>sprites</a:t>
            </a:r>
            <a:r>
              <a:rPr lang="pt-BR" sz="1600" dirty="0">
                <a:latin typeface="Calibri" pitchFamily="34" charset="0"/>
                <a:cs typeface="Calibri" pitchFamily="34" charset="0"/>
              </a:rPr>
              <a:t> = new </a:t>
            </a:r>
            <a:r>
              <a:rPr lang="pt-BR" sz="1600" dirty="0" err="1">
                <a:latin typeface="Calibri" pitchFamily="34" charset="0"/>
                <a:cs typeface="Calibri" pitchFamily="34" charset="0"/>
              </a:rPr>
              <a:t>List</a:t>
            </a:r>
            <a:r>
              <a:rPr lang="pt-BR" sz="1600" dirty="0">
                <a:latin typeface="Calibri" pitchFamily="34" charset="0"/>
                <a:cs typeface="Calibri" pitchFamily="34" charset="0"/>
              </a:rPr>
              <a:t>&lt;</a:t>
            </a:r>
            <a:r>
              <a:rPr lang="pt-BR" sz="1600" dirty="0" err="1">
                <a:latin typeface="Calibri" pitchFamily="34" charset="0"/>
                <a:cs typeface="Calibri" pitchFamily="34" charset="0"/>
              </a:rPr>
              <a:t>SpriteToRender</a:t>
            </a:r>
            <a:r>
              <a:rPr lang="pt-BR" sz="1600" dirty="0">
                <a:latin typeface="Calibri" pitchFamily="34" charset="0"/>
                <a:cs typeface="Calibri" pitchFamily="34" charset="0"/>
              </a:rPr>
              <a:t>&gt;();</a:t>
            </a:r>
            <a:endParaRPr lang="pt-BR" sz="1600" dirty="0">
              <a:latin typeface="Calibri" pitchFamily="34" charset="0"/>
              <a:cs typeface="Calibri" pitchFamily="34" charset="0"/>
            </a:endParaRPr>
          </a:p>
        </p:txBody>
      </p:sp>
    </p:spTree>
    <p:extLst>
      <p:ext uri="{BB962C8B-B14F-4D97-AF65-F5344CB8AC3E}">
        <p14:creationId xmlns:p14="http://schemas.microsoft.com/office/powerpoint/2010/main" val="390368282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Lista</a:t>
            </a:r>
            <a:r>
              <a:rPr lang="en-GB" dirty="0" smtClean="0">
                <a:solidFill>
                  <a:srgbClr val="FFFFFF"/>
                </a:solidFill>
                <a:latin typeface="Orator" charset="0"/>
              </a:rPr>
              <a:t> e ?</a:t>
            </a:r>
            <a:endParaRPr lang="en-GB" dirty="0">
              <a:solidFill>
                <a:srgbClr val="FFFFFF"/>
              </a:solidFill>
              <a:latin typeface="Orator" charset="0"/>
            </a:endParaRPr>
          </a:p>
        </p:txBody>
      </p:sp>
      <p:sp>
        <p:nvSpPr>
          <p:cNvPr id="4" name="AutoShape 2" descr="mk:@MSITStore:C:\Users\Yves\Wrox%20Professional%20XNA%20Game%20Programming%20For%20Xbox%20360%20and%20Windows.chm::/final/images/fig52_01_0.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3" name="Espaço Reservado para Conteúdo 12"/>
          <p:cNvSpPr>
            <a:spLocks noGrp="1"/>
          </p:cNvSpPr>
          <p:nvPr>
            <p:ph idx="1"/>
          </p:nvPr>
        </p:nvSpPr>
        <p:spPr>
          <a:xfrm>
            <a:off x="323850" y="1988840"/>
            <a:ext cx="8351593" cy="1584175"/>
          </a:xfrm>
        </p:spPr>
        <p:txBody>
          <a:bodyPr/>
          <a:lstStyle/>
          <a:p>
            <a:pPr marL="0" indent="0">
              <a:buNone/>
            </a:pPr>
            <a:r>
              <a:rPr lang="en-US" sz="1800" dirty="0" err="1" smtClean="0"/>
              <a:t>Perceberam</a:t>
            </a:r>
            <a:r>
              <a:rPr lang="en-US" sz="1800" dirty="0" smtClean="0"/>
              <a:t> o </a:t>
            </a:r>
            <a:r>
              <a:rPr lang="en-US" sz="1800" dirty="0" err="1" smtClean="0"/>
              <a:t>uso</a:t>
            </a:r>
            <a:r>
              <a:rPr lang="en-US" sz="1800" dirty="0" smtClean="0"/>
              <a:t> de “Rectangle?” no </a:t>
            </a:r>
            <a:r>
              <a:rPr lang="en-US" sz="1800" dirty="0" err="1" smtClean="0"/>
              <a:t>lugar</a:t>
            </a:r>
            <a:r>
              <a:rPr lang="en-US" sz="1800" dirty="0" smtClean="0"/>
              <a:t> de “Rectangle”?</a:t>
            </a:r>
          </a:p>
          <a:p>
            <a:pPr marL="0" indent="0">
              <a:buNone/>
            </a:pPr>
            <a:r>
              <a:rPr lang="en-US" sz="1800" dirty="0" smtClean="0"/>
              <a:t>Este “?” </a:t>
            </a:r>
            <a:r>
              <a:rPr lang="en-US" sz="1800" dirty="0" err="1" smtClean="0"/>
              <a:t>significa</a:t>
            </a:r>
            <a:r>
              <a:rPr lang="en-US" sz="1800" dirty="0" smtClean="0"/>
              <a:t> </a:t>
            </a:r>
            <a:r>
              <a:rPr lang="en-US" sz="1800" dirty="0" err="1" smtClean="0"/>
              <a:t>que</a:t>
            </a:r>
            <a:r>
              <a:rPr lang="en-US" sz="1800" dirty="0" smtClean="0"/>
              <a:t> </a:t>
            </a:r>
            <a:r>
              <a:rPr lang="en-US" sz="1800" dirty="0" err="1" smtClean="0"/>
              <a:t>esta</a:t>
            </a:r>
            <a:r>
              <a:rPr lang="en-US" sz="1800" dirty="0" smtClean="0"/>
              <a:t> </a:t>
            </a:r>
            <a:r>
              <a:rPr lang="en-US" sz="1800" dirty="0" err="1" smtClean="0"/>
              <a:t>propriedade</a:t>
            </a:r>
            <a:r>
              <a:rPr lang="en-US" sz="1800" dirty="0" smtClean="0"/>
              <a:t> </a:t>
            </a:r>
            <a:r>
              <a:rPr lang="en-US" sz="1800" dirty="0" err="1" smtClean="0"/>
              <a:t>pode</a:t>
            </a:r>
            <a:r>
              <a:rPr lang="en-US" sz="1800" dirty="0" smtClean="0"/>
              <a:t> </a:t>
            </a:r>
            <a:r>
              <a:rPr lang="en-US" sz="1800" dirty="0" err="1" smtClean="0"/>
              <a:t>ser</a:t>
            </a:r>
            <a:r>
              <a:rPr lang="en-US" sz="1800" dirty="0" smtClean="0"/>
              <a:t> Null, </a:t>
            </a:r>
            <a:r>
              <a:rPr lang="en-US" sz="1800" dirty="0" err="1" smtClean="0"/>
              <a:t>ou</a:t>
            </a:r>
            <a:r>
              <a:rPr lang="en-US" sz="1800" dirty="0" smtClean="0"/>
              <a:t> </a:t>
            </a:r>
            <a:r>
              <a:rPr lang="en-US" sz="1800" dirty="0" err="1" smtClean="0"/>
              <a:t>seja</a:t>
            </a:r>
            <a:r>
              <a:rPr lang="en-US" sz="1800" dirty="0" smtClean="0"/>
              <a:t>, é </a:t>
            </a:r>
            <a:r>
              <a:rPr lang="en-US" sz="1800" dirty="0" err="1" smtClean="0"/>
              <a:t>algo</a:t>
            </a:r>
            <a:r>
              <a:rPr lang="en-US" sz="1800" dirty="0" smtClean="0"/>
              <a:t> </a:t>
            </a:r>
            <a:r>
              <a:rPr lang="en-US" sz="1800" dirty="0" err="1" smtClean="0"/>
              <a:t>que</a:t>
            </a:r>
            <a:r>
              <a:rPr lang="en-US" sz="1800" dirty="0" smtClean="0"/>
              <a:t> </a:t>
            </a:r>
            <a:r>
              <a:rPr lang="en-US" sz="1800" dirty="0" err="1" smtClean="0"/>
              <a:t>pode</a:t>
            </a:r>
            <a:r>
              <a:rPr lang="en-US" sz="1800" dirty="0" smtClean="0"/>
              <a:t> </a:t>
            </a:r>
            <a:r>
              <a:rPr lang="en-US" sz="1800" dirty="0" err="1" smtClean="0"/>
              <a:t>estar</a:t>
            </a:r>
            <a:r>
              <a:rPr lang="en-US" sz="1800" dirty="0" smtClean="0"/>
              <a:t> </a:t>
            </a:r>
            <a:r>
              <a:rPr lang="en-US" sz="1800" dirty="0" err="1" smtClean="0"/>
              <a:t>vazio</a:t>
            </a:r>
            <a:r>
              <a:rPr lang="en-US" sz="1800" dirty="0" smtClean="0"/>
              <a:t>. </a:t>
            </a:r>
            <a:r>
              <a:rPr lang="en-US" sz="1800" dirty="0" err="1" smtClean="0"/>
              <a:t>Isto</a:t>
            </a:r>
            <a:r>
              <a:rPr lang="en-US" sz="1800" dirty="0" smtClean="0"/>
              <a:t> </a:t>
            </a:r>
            <a:r>
              <a:rPr lang="en-US" sz="1800" dirty="0" err="1" smtClean="0"/>
              <a:t>nos</a:t>
            </a:r>
            <a:r>
              <a:rPr lang="en-US" sz="1800" dirty="0" smtClean="0"/>
              <a:t> </a:t>
            </a:r>
            <a:r>
              <a:rPr lang="en-US" sz="1800" dirty="0" err="1" smtClean="0"/>
              <a:t>permitirá</a:t>
            </a:r>
            <a:r>
              <a:rPr lang="en-US" sz="1800" dirty="0" smtClean="0"/>
              <a:t> </a:t>
            </a:r>
            <a:r>
              <a:rPr lang="en-US" sz="1800" dirty="0" err="1" smtClean="0"/>
              <a:t>usar</a:t>
            </a:r>
            <a:r>
              <a:rPr lang="en-US" sz="1800" dirty="0" smtClean="0"/>
              <a:t> “Overloads” </a:t>
            </a:r>
            <a:r>
              <a:rPr lang="en-US" sz="1800" dirty="0" err="1" smtClean="0"/>
              <a:t>deste</a:t>
            </a:r>
            <a:r>
              <a:rPr lang="en-US" sz="1800" dirty="0" smtClean="0"/>
              <a:t> </a:t>
            </a:r>
            <a:r>
              <a:rPr lang="en-US" sz="1800" dirty="0" err="1" smtClean="0"/>
              <a:t>método</a:t>
            </a:r>
            <a:r>
              <a:rPr lang="en-US" sz="1800" dirty="0" smtClean="0"/>
              <a:t> </a:t>
            </a:r>
            <a:r>
              <a:rPr lang="en-US" sz="1800" dirty="0" err="1" smtClean="0"/>
              <a:t>em</a:t>
            </a:r>
            <a:r>
              <a:rPr lang="en-US" sz="1800" dirty="0" smtClean="0"/>
              <a:t> </a:t>
            </a:r>
            <a:r>
              <a:rPr lang="en-US" sz="1800" dirty="0" err="1" smtClean="0"/>
              <a:t>que</a:t>
            </a:r>
            <a:r>
              <a:rPr lang="en-US" sz="1800" dirty="0" smtClean="0"/>
              <a:t> </a:t>
            </a:r>
            <a:r>
              <a:rPr lang="en-US" sz="1800" dirty="0" err="1" smtClean="0"/>
              <a:t>não</a:t>
            </a:r>
            <a:r>
              <a:rPr lang="en-US" sz="1800" dirty="0" smtClean="0"/>
              <a:t> </a:t>
            </a:r>
            <a:r>
              <a:rPr lang="en-US" sz="1800" dirty="0" err="1" smtClean="0"/>
              <a:t>exista</a:t>
            </a:r>
            <a:r>
              <a:rPr lang="en-US" sz="1800" dirty="0" smtClean="0"/>
              <a:t> </a:t>
            </a:r>
            <a:r>
              <a:rPr lang="en-US" sz="1800" dirty="0" err="1" smtClean="0"/>
              <a:t>SouceRect</a:t>
            </a:r>
            <a:r>
              <a:rPr lang="en-US" sz="1800" dirty="0" smtClean="0"/>
              <a:t>.</a:t>
            </a:r>
          </a:p>
          <a:p>
            <a:pPr marL="0" indent="0">
              <a:buNone/>
            </a:pPr>
            <a:r>
              <a:rPr lang="en-US" sz="1800" dirty="0" err="1" smtClean="0"/>
              <a:t>Neste</a:t>
            </a:r>
            <a:r>
              <a:rPr lang="en-US" sz="1800" dirty="0" smtClean="0"/>
              <a:t> </a:t>
            </a:r>
            <a:r>
              <a:rPr lang="en-US" sz="1800" dirty="0" err="1" smtClean="0"/>
              <a:t>caso</a:t>
            </a:r>
            <a:r>
              <a:rPr lang="en-US" sz="1800" dirty="0" smtClean="0"/>
              <a:t> </a:t>
            </a:r>
            <a:r>
              <a:rPr lang="en-US" sz="1800" dirty="0" err="1" smtClean="0"/>
              <a:t>imprimiremos</a:t>
            </a:r>
            <a:r>
              <a:rPr lang="en-US" sz="1800" dirty="0" smtClean="0"/>
              <a:t> a </a:t>
            </a:r>
            <a:r>
              <a:rPr lang="en-US" sz="1800" dirty="0" err="1" smtClean="0"/>
              <a:t>textura</a:t>
            </a:r>
            <a:r>
              <a:rPr lang="en-US" sz="1800" dirty="0" smtClean="0"/>
              <a:t> </a:t>
            </a:r>
            <a:r>
              <a:rPr lang="en-US" sz="1800" dirty="0" err="1" smtClean="0"/>
              <a:t>inteira</a:t>
            </a:r>
            <a:r>
              <a:rPr lang="en-US" sz="1800" dirty="0" smtClean="0"/>
              <a:t>.</a:t>
            </a:r>
          </a:p>
          <a:p>
            <a:pPr marL="0" indent="0">
              <a:buNone/>
            </a:pPr>
            <a:endParaRPr lang="en-US" sz="1800" dirty="0" smtClean="0"/>
          </a:p>
          <a:p>
            <a:pPr marL="0" indent="0">
              <a:buNone/>
            </a:pPr>
            <a:r>
              <a:rPr lang="en-US" sz="1800" dirty="0" smtClean="0"/>
              <a:t>O </a:t>
            </a:r>
            <a:r>
              <a:rPr lang="en-US" sz="1800" dirty="0" err="1" smtClean="0"/>
              <a:t>código</a:t>
            </a:r>
            <a:r>
              <a:rPr lang="en-US" sz="1800" dirty="0" smtClean="0"/>
              <a:t> do </a:t>
            </a:r>
            <a:r>
              <a:rPr lang="en-US" sz="1800" dirty="0" err="1" smtClean="0"/>
              <a:t>nosso</a:t>
            </a:r>
            <a:r>
              <a:rPr lang="en-US" sz="1800" dirty="0" smtClean="0"/>
              <a:t> </a:t>
            </a:r>
            <a:r>
              <a:rPr lang="en-US" sz="1800" dirty="0" err="1" smtClean="0"/>
              <a:t>método</a:t>
            </a:r>
            <a:r>
              <a:rPr lang="en-US" sz="1800" dirty="0" smtClean="0"/>
              <a:t> </a:t>
            </a:r>
            <a:r>
              <a:rPr lang="en-US" sz="1800" dirty="0" err="1" smtClean="0"/>
              <a:t>que</a:t>
            </a:r>
            <a:r>
              <a:rPr lang="en-US" sz="1800" dirty="0" smtClean="0"/>
              <a:t> </a:t>
            </a:r>
            <a:r>
              <a:rPr lang="en-US" sz="1800" dirty="0" err="1" smtClean="0"/>
              <a:t>acrescentará</a:t>
            </a:r>
            <a:r>
              <a:rPr lang="en-US" sz="1800" dirty="0" smtClean="0"/>
              <a:t> </a:t>
            </a:r>
            <a:r>
              <a:rPr lang="en-US" sz="1800" dirty="0" err="1" smtClean="0"/>
              <a:t>cada</a:t>
            </a:r>
            <a:r>
              <a:rPr lang="en-US" sz="1800" dirty="0" smtClean="0"/>
              <a:t> </a:t>
            </a:r>
            <a:r>
              <a:rPr lang="en-US" sz="1800" dirty="0" err="1" smtClean="0"/>
              <a:t>elemento</a:t>
            </a:r>
            <a:r>
              <a:rPr lang="en-US" sz="1800" dirty="0" smtClean="0"/>
              <a:t> a </a:t>
            </a:r>
            <a:r>
              <a:rPr lang="en-US" sz="1800" dirty="0" err="1" smtClean="0"/>
              <a:t>lista</a:t>
            </a:r>
            <a:r>
              <a:rPr lang="en-US" sz="1800" dirty="0" smtClean="0"/>
              <a:t> é </a:t>
            </a:r>
            <a:r>
              <a:rPr lang="en-US" sz="1800" dirty="0" err="1" smtClean="0"/>
              <a:t>bem</a:t>
            </a:r>
            <a:r>
              <a:rPr lang="en-US" sz="1800" dirty="0" smtClean="0"/>
              <a:t> simples:</a:t>
            </a:r>
          </a:p>
        </p:txBody>
      </p:sp>
      <p:sp>
        <p:nvSpPr>
          <p:cNvPr id="3" name="Retângulo 2"/>
          <p:cNvSpPr/>
          <p:nvPr/>
        </p:nvSpPr>
        <p:spPr>
          <a:xfrm>
            <a:off x="327194" y="4066361"/>
            <a:ext cx="8308156" cy="2308324"/>
          </a:xfrm>
          <a:prstGeom prst="rect">
            <a:avLst/>
          </a:prstGeom>
        </p:spPr>
        <p:txBody>
          <a:bodyPr wrap="square">
            <a:spAutoFit/>
          </a:bodyPr>
          <a:lstStyle/>
          <a:p>
            <a:r>
              <a:rPr lang="fr-FR" sz="1600" dirty="0" smtClean="0"/>
              <a:t>public </a:t>
            </a:r>
            <a:r>
              <a:rPr lang="fr-FR" sz="1600" dirty="0"/>
              <a:t>void RenderSprite(Texture2D texture, Rectangle rect, Rectangle sourceRect)</a:t>
            </a:r>
          </a:p>
          <a:p>
            <a:r>
              <a:rPr lang="pt-BR" sz="1600" dirty="0" smtClean="0"/>
              <a:t>{</a:t>
            </a:r>
            <a:endParaRPr lang="pt-BR" sz="1600" dirty="0"/>
          </a:p>
          <a:p>
            <a:r>
              <a:rPr lang="pt-BR" sz="1600" dirty="0" smtClean="0"/>
              <a:t>	</a:t>
            </a:r>
            <a:r>
              <a:rPr lang="pt-BR" sz="1600" dirty="0" err="1" smtClean="0"/>
              <a:t>sprites.Add</a:t>
            </a:r>
            <a:r>
              <a:rPr lang="pt-BR" sz="1600" dirty="0" smtClean="0"/>
              <a:t>(new </a:t>
            </a:r>
            <a:r>
              <a:rPr lang="pt-BR" sz="1600" dirty="0" err="1"/>
              <a:t>SpriteToRender</a:t>
            </a:r>
            <a:r>
              <a:rPr lang="pt-BR" sz="1600" dirty="0"/>
              <a:t>(</a:t>
            </a:r>
            <a:r>
              <a:rPr lang="pt-BR" sz="1600" dirty="0" err="1"/>
              <a:t>texture</a:t>
            </a:r>
            <a:r>
              <a:rPr lang="pt-BR" sz="1600" dirty="0"/>
              <a:t>, </a:t>
            </a:r>
            <a:r>
              <a:rPr lang="pt-BR" sz="1600" dirty="0" err="1"/>
              <a:t>rect</a:t>
            </a:r>
            <a:r>
              <a:rPr lang="pt-BR" sz="1600" dirty="0"/>
              <a:t>, </a:t>
            </a:r>
            <a:r>
              <a:rPr lang="pt-BR" sz="1600" dirty="0" err="1"/>
              <a:t>sourceRect,Color.White</a:t>
            </a:r>
            <a:r>
              <a:rPr lang="pt-BR" sz="1600" dirty="0"/>
              <a:t>));</a:t>
            </a:r>
          </a:p>
          <a:p>
            <a:r>
              <a:rPr lang="pt-BR" sz="1600" dirty="0" smtClean="0"/>
              <a:t>} </a:t>
            </a:r>
            <a:r>
              <a:rPr lang="pt-BR" sz="1600" dirty="0"/>
              <a:t>// </a:t>
            </a:r>
            <a:r>
              <a:rPr lang="pt-BR" sz="1600" dirty="0" err="1"/>
              <a:t>RenderSprite</a:t>
            </a:r>
            <a:r>
              <a:rPr lang="pt-BR" sz="1600" dirty="0"/>
              <a:t>(</a:t>
            </a:r>
            <a:r>
              <a:rPr lang="pt-BR" sz="1600" dirty="0" err="1"/>
              <a:t>texture</a:t>
            </a:r>
            <a:r>
              <a:rPr lang="pt-BR" sz="1600" dirty="0"/>
              <a:t>, </a:t>
            </a:r>
            <a:r>
              <a:rPr lang="pt-BR" sz="1600" dirty="0" err="1"/>
              <a:t>rect</a:t>
            </a:r>
            <a:r>
              <a:rPr lang="pt-BR" sz="1600" dirty="0"/>
              <a:t>, </a:t>
            </a:r>
            <a:r>
              <a:rPr lang="pt-BR" sz="1600" dirty="0" err="1"/>
              <a:t>sourceRect</a:t>
            </a:r>
            <a:r>
              <a:rPr lang="pt-BR" sz="1600" dirty="0"/>
              <a:t>)</a:t>
            </a:r>
          </a:p>
          <a:p>
            <a:endParaRPr lang="pt-BR" sz="1600" dirty="0"/>
          </a:p>
          <a:p>
            <a:r>
              <a:rPr lang="pt-BR" sz="1600" dirty="0" err="1" smtClean="0"/>
              <a:t>public</a:t>
            </a:r>
            <a:r>
              <a:rPr lang="pt-BR" sz="1600" dirty="0" smtClean="0"/>
              <a:t> </a:t>
            </a:r>
            <a:r>
              <a:rPr lang="pt-BR" sz="1600" dirty="0" err="1"/>
              <a:t>void</a:t>
            </a:r>
            <a:r>
              <a:rPr lang="pt-BR" sz="1600" dirty="0"/>
              <a:t> </a:t>
            </a:r>
            <a:r>
              <a:rPr lang="pt-BR" sz="1600" dirty="0" err="1"/>
              <a:t>RenderSprite</a:t>
            </a:r>
            <a:r>
              <a:rPr lang="pt-BR" sz="1600" dirty="0"/>
              <a:t>(Texture2D </a:t>
            </a:r>
            <a:r>
              <a:rPr lang="pt-BR" sz="1600" dirty="0" err="1"/>
              <a:t>texture</a:t>
            </a:r>
            <a:r>
              <a:rPr lang="pt-BR" sz="1600" dirty="0"/>
              <a:t>, </a:t>
            </a:r>
            <a:r>
              <a:rPr lang="pt-BR" sz="1600" dirty="0" err="1"/>
              <a:t>Rectangle</a:t>
            </a:r>
            <a:r>
              <a:rPr lang="pt-BR" sz="1600" dirty="0"/>
              <a:t> </a:t>
            </a:r>
            <a:r>
              <a:rPr lang="pt-BR" sz="1600" dirty="0" err="1"/>
              <a:t>rect</a:t>
            </a:r>
            <a:r>
              <a:rPr lang="pt-BR" sz="1600" dirty="0"/>
              <a:t>, </a:t>
            </a:r>
            <a:r>
              <a:rPr lang="pt-BR" sz="1600" dirty="0" err="1"/>
              <a:t>Rectangle</a:t>
            </a:r>
            <a:r>
              <a:rPr lang="pt-BR" sz="1600" dirty="0"/>
              <a:t>? </a:t>
            </a:r>
            <a:r>
              <a:rPr lang="pt-BR" sz="1600" dirty="0" err="1"/>
              <a:t>sourceRect</a:t>
            </a:r>
            <a:r>
              <a:rPr lang="pt-BR" sz="1600" dirty="0"/>
              <a:t>, Color </a:t>
            </a:r>
            <a:r>
              <a:rPr lang="pt-BR" sz="1600" dirty="0" err="1"/>
              <a:t>color</a:t>
            </a:r>
            <a:r>
              <a:rPr lang="pt-BR" sz="1600" dirty="0"/>
              <a:t>)</a:t>
            </a:r>
          </a:p>
          <a:p>
            <a:r>
              <a:rPr lang="pt-BR" sz="1600" dirty="0" smtClean="0"/>
              <a:t>{</a:t>
            </a:r>
            <a:endParaRPr lang="pt-BR" sz="1600" dirty="0"/>
          </a:p>
          <a:p>
            <a:r>
              <a:rPr lang="en-US" sz="1600" dirty="0" smtClean="0"/>
              <a:t>	</a:t>
            </a:r>
            <a:r>
              <a:rPr lang="en-US" sz="1600" dirty="0" err="1" smtClean="0"/>
              <a:t>sprites.Add</a:t>
            </a:r>
            <a:r>
              <a:rPr lang="en-US" sz="1600" dirty="0" smtClean="0"/>
              <a:t>(new </a:t>
            </a:r>
            <a:r>
              <a:rPr lang="en-US" sz="1600" dirty="0" err="1"/>
              <a:t>SpriteToRender</a:t>
            </a:r>
            <a:r>
              <a:rPr lang="en-US" sz="1600" dirty="0"/>
              <a:t>(texture, </a:t>
            </a:r>
            <a:r>
              <a:rPr lang="en-US" sz="1600" dirty="0" err="1"/>
              <a:t>rect</a:t>
            </a:r>
            <a:r>
              <a:rPr lang="en-US" sz="1600" dirty="0"/>
              <a:t>, </a:t>
            </a:r>
            <a:r>
              <a:rPr lang="en-US" sz="1600" dirty="0" err="1"/>
              <a:t>sourceRect</a:t>
            </a:r>
            <a:r>
              <a:rPr lang="en-US" sz="1600" dirty="0"/>
              <a:t>, color));</a:t>
            </a:r>
          </a:p>
          <a:p>
            <a:r>
              <a:rPr lang="pt-BR" sz="1600" dirty="0" smtClean="0"/>
              <a:t>} </a:t>
            </a:r>
            <a:r>
              <a:rPr lang="pt-BR" sz="1600" dirty="0"/>
              <a:t>// </a:t>
            </a:r>
            <a:r>
              <a:rPr lang="pt-BR" sz="1600" dirty="0" err="1"/>
              <a:t>RenderSprite</a:t>
            </a:r>
            <a:r>
              <a:rPr lang="pt-BR" sz="1600" dirty="0"/>
              <a:t>(</a:t>
            </a:r>
            <a:r>
              <a:rPr lang="pt-BR" sz="1600" dirty="0" err="1"/>
              <a:t>texture</a:t>
            </a:r>
            <a:r>
              <a:rPr lang="pt-BR" sz="1600" dirty="0"/>
              <a:t>, </a:t>
            </a:r>
            <a:r>
              <a:rPr lang="pt-BR" sz="1600" dirty="0" err="1"/>
              <a:t>rect</a:t>
            </a:r>
            <a:r>
              <a:rPr lang="pt-BR" sz="1600" dirty="0"/>
              <a:t>, </a:t>
            </a:r>
            <a:r>
              <a:rPr lang="pt-BR" sz="1600" dirty="0" err="1"/>
              <a:t>sourceRect</a:t>
            </a:r>
            <a:r>
              <a:rPr lang="pt-BR" sz="1600" dirty="0"/>
              <a:t>, color)</a:t>
            </a:r>
          </a:p>
        </p:txBody>
      </p:sp>
    </p:spTree>
    <p:extLst>
      <p:ext uri="{BB962C8B-B14F-4D97-AF65-F5344CB8AC3E}">
        <p14:creationId xmlns:p14="http://schemas.microsoft.com/office/powerpoint/2010/main" val="20332632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bwMode="auto">
          <a:xfrm>
            <a:off x="684213" y="2349500"/>
            <a:ext cx="7772400" cy="4114800"/>
          </a:xfrm>
          <a:solidFill>
            <a:srgbClr val="FFFFFF"/>
          </a:solidFill>
          <a:ln>
            <a:solidFill>
              <a:schemeClr val="bg1"/>
            </a:solidFill>
            <a:miter lim="800000"/>
            <a:headEnd/>
            <a:tailEnd/>
          </a:ln>
        </p:spPr>
        <p:txBody>
          <a:bodyPr vert="horz" wrap="square" lIns="91440" tIns="45720" rIns="91440" bIns="45720" numCol="1" anchor="t" anchorCtr="0" compatLnSpc="1">
            <a:prstTxWarp prst="textNoShape">
              <a:avLst/>
            </a:prstTxWarp>
          </a:bodyPr>
          <a:lstStyle/>
          <a:p>
            <a:pPr>
              <a:buFontTx/>
              <a:buNone/>
            </a:pPr>
            <a:r>
              <a:rPr lang="pt-BR" smtClean="0"/>
              <a:t>Com o XNA é possível programar jogos que depois podem ser distribuídos para PC e para o XBOX 360.</a:t>
            </a:r>
          </a:p>
          <a:p>
            <a:pPr>
              <a:buFontTx/>
              <a:buNone/>
            </a:pPr>
            <a:endParaRPr lang="pt-BR" smtClean="0"/>
          </a:p>
          <a:p>
            <a:pPr>
              <a:buFontTx/>
              <a:buNone/>
            </a:pPr>
            <a:r>
              <a:rPr lang="pt-BR" smtClean="0"/>
              <a:t>Para programar em XNA é preciso saber programar C# que é a linguagem que lhe dá suporte.</a:t>
            </a:r>
          </a:p>
        </p:txBody>
      </p:sp>
      <p:sp>
        <p:nvSpPr>
          <p:cNvPr id="16387" name="Rectangle 4"/>
          <p:cNvSpPr>
            <a:spLocks noChangeArrowheads="1"/>
          </p:cNvSpPr>
          <p:nvPr/>
        </p:nvSpPr>
        <p:spPr bwMode="auto">
          <a:xfrm>
            <a:off x="250825" y="377825"/>
            <a:ext cx="10652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pt-BR" sz="3200">
                <a:solidFill>
                  <a:schemeClr val="bg1"/>
                </a:solidFill>
              </a:rPr>
              <a:t>XNA</a:t>
            </a:r>
          </a:p>
        </p:txBody>
      </p:sp>
    </p:spTree>
    <p:extLst>
      <p:ext uri="{BB962C8B-B14F-4D97-AF65-F5344CB8AC3E}">
        <p14:creationId xmlns:p14="http://schemas.microsoft.com/office/powerpoint/2010/main" val="28040755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DrawSprites</a:t>
            </a:r>
            <a:endParaRPr lang="en-GB" dirty="0">
              <a:solidFill>
                <a:srgbClr val="FFFFFF"/>
              </a:solidFill>
              <a:latin typeface="Orator" charset="0"/>
            </a:endParaRPr>
          </a:p>
        </p:txBody>
      </p:sp>
      <p:sp>
        <p:nvSpPr>
          <p:cNvPr id="4" name="AutoShape 2" descr="mk:@MSITStore:C:\Users\Yves\Wrox%20Professional%20XNA%20Game%20Programming%20For%20Xbox%20360%20and%20Windows.chm::/final/images/fig52_01_0.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3" name="Espaço Reservado para Conteúdo 12"/>
          <p:cNvSpPr>
            <a:spLocks noGrp="1"/>
          </p:cNvSpPr>
          <p:nvPr>
            <p:ph idx="1"/>
          </p:nvPr>
        </p:nvSpPr>
        <p:spPr>
          <a:xfrm>
            <a:off x="323850" y="1988840"/>
            <a:ext cx="8351593" cy="1584175"/>
          </a:xfrm>
        </p:spPr>
        <p:txBody>
          <a:bodyPr/>
          <a:lstStyle/>
          <a:p>
            <a:pPr marL="0" indent="0">
              <a:buNone/>
            </a:pPr>
            <a:r>
              <a:rPr lang="en-US" sz="1800" dirty="0" smtClean="0"/>
              <a:t>Agora a parte </a:t>
            </a:r>
            <a:r>
              <a:rPr lang="en-US" sz="1800" dirty="0" err="1" smtClean="0"/>
              <a:t>em</a:t>
            </a:r>
            <a:r>
              <a:rPr lang="en-US" sz="1800" dirty="0" smtClean="0"/>
              <a:t> </a:t>
            </a:r>
            <a:r>
              <a:rPr lang="en-US" sz="1800" dirty="0" err="1" smtClean="0"/>
              <a:t>que</a:t>
            </a:r>
            <a:r>
              <a:rPr lang="en-US" sz="1800" dirty="0" smtClean="0"/>
              <a:t> </a:t>
            </a:r>
            <a:r>
              <a:rPr lang="en-US" sz="1800" dirty="0" err="1" smtClean="0"/>
              <a:t>faremos</a:t>
            </a:r>
            <a:r>
              <a:rPr lang="en-US" sz="1800" dirty="0" smtClean="0"/>
              <a:t> </a:t>
            </a:r>
            <a:r>
              <a:rPr lang="en-US" sz="1800" dirty="0" err="1" smtClean="0"/>
              <a:t>toda</a:t>
            </a:r>
            <a:r>
              <a:rPr lang="en-US" sz="1800" dirty="0" smtClean="0"/>
              <a:t> </a:t>
            </a:r>
            <a:r>
              <a:rPr lang="en-US" sz="1800" dirty="0" err="1" smtClean="0"/>
              <a:t>lista</a:t>
            </a:r>
            <a:r>
              <a:rPr lang="en-US" sz="1800" dirty="0" smtClean="0"/>
              <a:t> </a:t>
            </a:r>
            <a:r>
              <a:rPr lang="en-US" sz="1800" dirty="0" err="1" smtClean="0"/>
              <a:t>ser</a:t>
            </a:r>
            <a:r>
              <a:rPr lang="en-US" sz="1800" dirty="0" smtClean="0"/>
              <a:t> </a:t>
            </a:r>
            <a:r>
              <a:rPr lang="en-US" sz="1800" dirty="0" err="1" smtClean="0"/>
              <a:t>desenhada</a:t>
            </a:r>
            <a:r>
              <a:rPr lang="en-US" sz="1800" dirty="0" smtClean="0"/>
              <a:t>. </a:t>
            </a:r>
            <a:r>
              <a:rPr lang="en-US" sz="1800" dirty="0" err="1" smtClean="0"/>
              <a:t>Em</a:t>
            </a:r>
            <a:r>
              <a:rPr lang="en-US" sz="1800" dirty="0" smtClean="0"/>
              <a:t> Draw ()  </a:t>
            </a:r>
            <a:r>
              <a:rPr lang="en-US" sz="1800" dirty="0" err="1" smtClean="0"/>
              <a:t>chamaremos</a:t>
            </a:r>
            <a:r>
              <a:rPr lang="en-US" sz="1800" dirty="0" smtClean="0"/>
              <a:t> um </a:t>
            </a:r>
            <a:r>
              <a:rPr lang="en-US" sz="1800" dirty="0" err="1" smtClean="0"/>
              <a:t>método</a:t>
            </a:r>
            <a:r>
              <a:rPr lang="en-US" sz="1800" dirty="0" smtClean="0"/>
              <a:t> </a:t>
            </a:r>
            <a:r>
              <a:rPr lang="en-US" sz="1800" dirty="0" err="1" smtClean="0"/>
              <a:t>que</a:t>
            </a:r>
            <a:r>
              <a:rPr lang="en-US" sz="1800" dirty="0" smtClean="0"/>
              <a:t> </a:t>
            </a:r>
            <a:r>
              <a:rPr lang="en-US" sz="1800" dirty="0" err="1" smtClean="0"/>
              <a:t>desenhará</a:t>
            </a:r>
            <a:r>
              <a:rPr lang="en-US" sz="1800" dirty="0" smtClean="0"/>
              <a:t> </a:t>
            </a:r>
            <a:r>
              <a:rPr lang="en-US" sz="1800" dirty="0" err="1" smtClean="0"/>
              <a:t>nossa</a:t>
            </a:r>
            <a:r>
              <a:rPr lang="en-US" sz="1800" dirty="0" smtClean="0"/>
              <a:t> </a:t>
            </a:r>
            <a:r>
              <a:rPr lang="en-US" sz="1800" dirty="0" err="1" smtClean="0"/>
              <a:t>lista</a:t>
            </a:r>
            <a:r>
              <a:rPr lang="en-US" sz="1800" dirty="0" smtClean="0"/>
              <a:t>:</a:t>
            </a:r>
          </a:p>
          <a:p>
            <a:pPr marL="0" indent="0">
              <a:buNone/>
            </a:pPr>
            <a:endParaRPr lang="en-US" sz="1800" dirty="0"/>
          </a:p>
          <a:p>
            <a:pPr marL="0" indent="0">
              <a:buNone/>
            </a:pPr>
            <a:r>
              <a:rPr lang="en-US" sz="1800" dirty="0" err="1" smtClean="0"/>
              <a:t>DrawSprites</a:t>
            </a:r>
            <a:r>
              <a:rPr lang="en-US" sz="1800" dirty="0" smtClean="0"/>
              <a:t>();</a:t>
            </a:r>
          </a:p>
        </p:txBody>
      </p:sp>
    </p:spTree>
    <p:extLst>
      <p:ext uri="{BB962C8B-B14F-4D97-AF65-F5344CB8AC3E}">
        <p14:creationId xmlns:p14="http://schemas.microsoft.com/office/powerpoint/2010/main" val="272061353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23850" y="404813"/>
            <a:ext cx="69596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buClr>
                <a:srgbClr val="FFFFFF"/>
              </a:buClr>
              <a:buFont typeface="Orator" charset="0"/>
              <a:buNone/>
            </a:pPr>
            <a:r>
              <a:rPr lang="en-GB" dirty="0" err="1" smtClean="0">
                <a:solidFill>
                  <a:srgbClr val="FFFFFF"/>
                </a:solidFill>
                <a:latin typeface="Orator" charset="0"/>
              </a:rPr>
              <a:t>DrawSprites</a:t>
            </a:r>
            <a:r>
              <a:rPr lang="en-GB" dirty="0" smtClean="0">
                <a:solidFill>
                  <a:srgbClr val="FFFFFF"/>
                </a:solidFill>
                <a:latin typeface="Orator" charset="0"/>
              </a:rPr>
              <a:t> e </a:t>
            </a:r>
            <a:r>
              <a:rPr lang="en-GB" dirty="0" err="1" smtClean="0">
                <a:solidFill>
                  <a:srgbClr val="FFFFFF"/>
                </a:solidFill>
                <a:latin typeface="Orator" charset="0"/>
              </a:rPr>
              <a:t>foreach</a:t>
            </a:r>
            <a:r>
              <a:rPr lang="en-GB" dirty="0" smtClean="0">
                <a:solidFill>
                  <a:srgbClr val="FFFFFF"/>
                </a:solidFill>
                <a:latin typeface="Orator" charset="0"/>
              </a:rPr>
              <a:t>(Type</a:t>
            </a:r>
            <a:r>
              <a:rPr lang="en-GB" dirty="0" smtClean="0">
                <a:solidFill>
                  <a:srgbClr val="FFFFFF"/>
                </a:solidFill>
                <a:latin typeface="Orator" charset="0"/>
              </a:rPr>
              <a:t> in List)</a:t>
            </a:r>
            <a:endParaRPr lang="en-GB" dirty="0">
              <a:solidFill>
                <a:srgbClr val="FFFFFF"/>
              </a:solidFill>
              <a:latin typeface="Orator" charset="0"/>
            </a:endParaRPr>
          </a:p>
        </p:txBody>
      </p:sp>
      <p:sp>
        <p:nvSpPr>
          <p:cNvPr id="4" name="AutoShape 2" descr="mk:@MSITStore:C:\Users\Yves\Wrox%20Professional%20XNA%20Game%20Programming%20For%20Xbox%20360%20and%20Windows.chm::/final/images/fig52_01_0.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3" name="Espaço Reservado para Conteúdo 12"/>
          <p:cNvSpPr>
            <a:spLocks noGrp="1"/>
          </p:cNvSpPr>
          <p:nvPr>
            <p:ph idx="1"/>
          </p:nvPr>
        </p:nvSpPr>
        <p:spPr>
          <a:xfrm>
            <a:off x="215900" y="1196753"/>
            <a:ext cx="8351593" cy="1584175"/>
          </a:xfrm>
        </p:spPr>
        <p:txBody>
          <a:bodyPr/>
          <a:lstStyle/>
          <a:p>
            <a:pPr marL="0" indent="0">
              <a:buNone/>
            </a:pPr>
            <a:endParaRPr lang="en-US" sz="1800" dirty="0" smtClean="0"/>
          </a:p>
          <a:p>
            <a:pPr marL="0" indent="0">
              <a:buNone/>
            </a:pPr>
            <a:endParaRPr lang="en-US" sz="1800" dirty="0"/>
          </a:p>
          <a:p>
            <a:pPr marL="0" indent="0">
              <a:buNone/>
            </a:pPr>
            <a:r>
              <a:rPr lang="en-US" sz="1800" dirty="0" smtClean="0"/>
              <a:t>Observe </a:t>
            </a:r>
            <a:r>
              <a:rPr lang="en-US" sz="1800" dirty="0" err="1" smtClean="0"/>
              <a:t>como</a:t>
            </a:r>
            <a:r>
              <a:rPr lang="en-US" sz="1800" dirty="0" smtClean="0"/>
              <a:t> é </a:t>
            </a:r>
            <a:r>
              <a:rPr lang="en-US" sz="1800" dirty="0" err="1" smtClean="0"/>
              <a:t>fácil</a:t>
            </a:r>
            <a:r>
              <a:rPr lang="en-US" sz="1800" dirty="0" smtClean="0"/>
              <a:t> </a:t>
            </a:r>
            <a:r>
              <a:rPr lang="en-US" sz="1800" dirty="0" err="1" smtClean="0"/>
              <a:t>percorrer</a:t>
            </a:r>
            <a:r>
              <a:rPr lang="en-US" sz="1800" dirty="0" smtClean="0"/>
              <a:t> </a:t>
            </a:r>
            <a:r>
              <a:rPr lang="en-US" sz="1800" dirty="0" err="1" smtClean="0"/>
              <a:t>uma</a:t>
            </a:r>
            <a:r>
              <a:rPr lang="en-US" sz="1800" dirty="0" smtClean="0"/>
              <a:t> </a:t>
            </a:r>
            <a:r>
              <a:rPr lang="en-US" sz="1800" dirty="0" err="1" smtClean="0"/>
              <a:t>lista</a:t>
            </a:r>
            <a:r>
              <a:rPr lang="en-US" sz="1800" dirty="0" smtClean="0"/>
              <a:t> com o </a:t>
            </a:r>
            <a:r>
              <a:rPr lang="en-US" sz="1800" dirty="0" err="1" smtClean="0"/>
              <a:t>uso</a:t>
            </a:r>
            <a:r>
              <a:rPr lang="en-US" sz="1800" dirty="0" smtClean="0"/>
              <a:t> de </a:t>
            </a:r>
            <a:r>
              <a:rPr lang="en-US" sz="1800" dirty="0" err="1" smtClean="0"/>
              <a:t>foreach</a:t>
            </a:r>
            <a:r>
              <a:rPr lang="en-US" sz="1800" dirty="0" smtClean="0"/>
              <a:t>.</a:t>
            </a:r>
          </a:p>
        </p:txBody>
      </p:sp>
      <p:sp>
        <p:nvSpPr>
          <p:cNvPr id="2" name="Retângulo 1"/>
          <p:cNvSpPr/>
          <p:nvPr/>
        </p:nvSpPr>
        <p:spPr>
          <a:xfrm>
            <a:off x="179512" y="2564904"/>
            <a:ext cx="9080500" cy="3754874"/>
          </a:xfrm>
          <a:prstGeom prst="rect">
            <a:avLst/>
          </a:prstGeom>
        </p:spPr>
        <p:txBody>
          <a:bodyPr wrap="square">
            <a:spAutoFit/>
          </a:bodyPr>
          <a:lstStyle/>
          <a:p>
            <a:r>
              <a:rPr lang="pt-BR" sz="1400" dirty="0"/>
              <a:t> </a:t>
            </a:r>
            <a:r>
              <a:rPr lang="pt-BR" sz="1400" dirty="0" err="1"/>
              <a:t>public</a:t>
            </a:r>
            <a:r>
              <a:rPr lang="pt-BR" sz="1400" dirty="0"/>
              <a:t> </a:t>
            </a:r>
            <a:r>
              <a:rPr lang="pt-BR" sz="1400" dirty="0" err="1"/>
              <a:t>void</a:t>
            </a:r>
            <a:r>
              <a:rPr lang="pt-BR" sz="1400" dirty="0"/>
              <a:t> </a:t>
            </a:r>
            <a:r>
              <a:rPr lang="pt-BR" sz="1400" dirty="0" err="1"/>
              <a:t>DrawSprites</a:t>
            </a:r>
            <a:r>
              <a:rPr lang="pt-BR" sz="1400" dirty="0"/>
              <a:t>()</a:t>
            </a:r>
          </a:p>
          <a:p>
            <a:r>
              <a:rPr lang="pt-BR" sz="1400" dirty="0"/>
              <a:t>        {</a:t>
            </a:r>
          </a:p>
          <a:p>
            <a:r>
              <a:rPr lang="pt-BR" sz="1400" dirty="0"/>
              <a:t>            </a:t>
            </a:r>
            <a:r>
              <a:rPr lang="pt-BR" sz="1400" dirty="0" err="1"/>
              <a:t>if</a:t>
            </a:r>
            <a:r>
              <a:rPr lang="pt-BR" sz="1400" dirty="0"/>
              <a:t> (</a:t>
            </a:r>
            <a:r>
              <a:rPr lang="pt-BR" sz="1400" dirty="0" err="1"/>
              <a:t>sprites.Count</a:t>
            </a:r>
            <a:r>
              <a:rPr lang="pt-BR" sz="1400" dirty="0"/>
              <a:t> == 0)</a:t>
            </a:r>
          </a:p>
          <a:p>
            <a:r>
              <a:rPr lang="pt-BR" sz="1400" dirty="0"/>
              <a:t>                </a:t>
            </a:r>
            <a:r>
              <a:rPr lang="pt-BR" sz="1400" dirty="0" err="1"/>
              <a:t>return</a:t>
            </a:r>
            <a:r>
              <a:rPr lang="pt-BR" sz="1400" dirty="0"/>
              <a:t>;</a:t>
            </a:r>
          </a:p>
          <a:p>
            <a:r>
              <a:rPr lang="pt-BR" sz="1400" dirty="0"/>
              <a:t>            </a:t>
            </a:r>
            <a:r>
              <a:rPr lang="pt-BR" sz="1400" dirty="0" err="1"/>
              <a:t>spriteBatch.Begin</a:t>
            </a:r>
            <a:r>
              <a:rPr lang="pt-BR" sz="1400" dirty="0"/>
              <a:t>(</a:t>
            </a:r>
            <a:r>
              <a:rPr lang="pt-BR" sz="1400" dirty="0" err="1"/>
              <a:t>SpriteSortMode.BackToFront</a:t>
            </a:r>
            <a:r>
              <a:rPr lang="pt-BR" sz="1400" dirty="0"/>
              <a:t>, </a:t>
            </a:r>
            <a:r>
              <a:rPr lang="pt-BR" sz="1400" dirty="0" err="1"/>
              <a:t>BlendState.AlphaBlend</a:t>
            </a:r>
            <a:r>
              <a:rPr lang="pt-BR" sz="1400" dirty="0"/>
              <a:t>);</a:t>
            </a:r>
          </a:p>
          <a:p>
            <a:r>
              <a:rPr lang="pt-BR" sz="1400" dirty="0"/>
              <a:t>            </a:t>
            </a:r>
            <a:r>
              <a:rPr lang="pt-BR" sz="1400" dirty="0" err="1"/>
              <a:t>foreach</a:t>
            </a:r>
            <a:r>
              <a:rPr lang="pt-BR" sz="1400" dirty="0"/>
              <a:t> (</a:t>
            </a:r>
            <a:r>
              <a:rPr lang="pt-BR" sz="1400" dirty="0" err="1"/>
              <a:t>SpriteToRender</a:t>
            </a:r>
            <a:r>
              <a:rPr lang="pt-BR" sz="1400" dirty="0"/>
              <a:t> </a:t>
            </a:r>
            <a:r>
              <a:rPr lang="pt-BR" sz="1400" dirty="0" err="1"/>
              <a:t>sprite</a:t>
            </a:r>
            <a:r>
              <a:rPr lang="pt-BR" sz="1400" dirty="0"/>
              <a:t> in </a:t>
            </a:r>
            <a:r>
              <a:rPr lang="pt-BR" sz="1400" dirty="0" err="1"/>
              <a:t>sprites</a:t>
            </a:r>
            <a:r>
              <a:rPr lang="pt-BR" sz="1400" dirty="0"/>
              <a:t>)</a:t>
            </a:r>
          </a:p>
          <a:p>
            <a:r>
              <a:rPr lang="pt-BR" sz="1400" dirty="0"/>
              <a:t>                </a:t>
            </a:r>
            <a:r>
              <a:rPr lang="pt-BR" sz="1400" dirty="0" err="1"/>
              <a:t>spriteBatch.Draw</a:t>
            </a:r>
            <a:r>
              <a:rPr lang="pt-BR" sz="1400" dirty="0"/>
              <a:t>(</a:t>
            </a:r>
            <a:r>
              <a:rPr lang="pt-BR" sz="1400" dirty="0" err="1"/>
              <a:t>sprite.texture</a:t>
            </a:r>
            <a:r>
              <a:rPr lang="pt-BR" sz="1400" dirty="0"/>
              <a:t>,</a:t>
            </a:r>
          </a:p>
          <a:p>
            <a:r>
              <a:rPr lang="pt-BR" sz="1400" dirty="0"/>
              <a:t>                  new </a:t>
            </a:r>
            <a:r>
              <a:rPr lang="pt-BR" sz="1400" dirty="0" err="1"/>
              <a:t>Rectangle</a:t>
            </a:r>
            <a:r>
              <a:rPr lang="pt-BR" sz="1400" dirty="0"/>
              <a:t>(</a:t>
            </a:r>
          </a:p>
          <a:p>
            <a:r>
              <a:rPr lang="pt-BR" sz="1400" dirty="0"/>
              <a:t>                  </a:t>
            </a:r>
            <a:r>
              <a:rPr lang="pt-BR" sz="1400" dirty="0" err="1"/>
              <a:t>sprite.rect.X</a:t>
            </a:r>
            <a:r>
              <a:rPr lang="pt-BR" sz="1400" dirty="0"/>
              <a:t> * </a:t>
            </a:r>
            <a:r>
              <a:rPr lang="pt-BR" sz="1400" dirty="0" err="1"/>
              <a:t>width</a:t>
            </a:r>
            <a:r>
              <a:rPr lang="pt-BR" sz="1400" dirty="0"/>
              <a:t> / 800,</a:t>
            </a:r>
          </a:p>
          <a:p>
            <a:r>
              <a:rPr lang="pt-BR" sz="1400" dirty="0"/>
              <a:t>                  </a:t>
            </a:r>
            <a:r>
              <a:rPr lang="pt-BR" sz="1400" dirty="0" err="1"/>
              <a:t>sprite.rect.Y</a:t>
            </a:r>
            <a:r>
              <a:rPr lang="pt-BR" sz="1400" dirty="0"/>
              <a:t> * </a:t>
            </a:r>
            <a:r>
              <a:rPr lang="pt-BR" sz="1400" dirty="0" err="1"/>
              <a:t>height</a:t>
            </a:r>
            <a:r>
              <a:rPr lang="pt-BR" sz="1400" dirty="0"/>
              <a:t> / 600,</a:t>
            </a:r>
          </a:p>
          <a:p>
            <a:r>
              <a:rPr lang="pt-BR" sz="1400" dirty="0"/>
              <a:t>                  </a:t>
            </a:r>
            <a:r>
              <a:rPr lang="pt-BR" sz="1400" dirty="0" err="1"/>
              <a:t>sprite.rect.Width</a:t>
            </a:r>
            <a:r>
              <a:rPr lang="pt-BR" sz="1400" dirty="0"/>
              <a:t> * </a:t>
            </a:r>
            <a:r>
              <a:rPr lang="pt-BR" sz="1400" dirty="0" err="1"/>
              <a:t>width</a:t>
            </a:r>
            <a:r>
              <a:rPr lang="pt-BR" sz="1400" dirty="0"/>
              <a:t> / 800,</a:t>
            </a:r>
          </a:p>
          <a:p>
            <a:r>
              <a:rPr lang="pt-BR" sz="1400" dirty="0"/>
              <a:t>                  </a:t>
            </a:r>
            <a:r>
              <a:rPr lang="pt-BR" sz="1400" dirty="0" err="1"/>
              <a:t>sprite.rect.Height</a:t>
            </a:r>
            <a:r>
              <a:rPr lang="pt-BR" sz="1400" dirty="0"/>
              <a:t> * </a:t>
            </a:r>
            <a:r>
              <a:rPr lang="pt-BR" sz="1400" dirty="0" err="1"/>
              <a:t>height</a:t>
            </a:r>
            <a:r>
              <a:rPr lang="pt-BR" sz="1400" dirty="0"/>
              <a:t> / 600),</a:t>
            </a:r>
          </a:p>
          <a:p>
            <a:r>
              <a:rPr lang="pt-BR" sz="1400" dirty="0"/>
              <a:t>                  </a:t>
            </a:r>
            <a:r>
              <a:rPr lang="pt-BR" sz="1400" dirty="0" err="1"/>
              <a:t>sprite.sourceRect</a:t>
            </a:r>
            <a:r>
              <a:rPr lang="pt-BR" sz="1400" dirty="0"/>
              <a:t>, </a:t>
            </a:r>
            <a:r>
              <a:rPr lang="pt-BR" sz="1400" dirty="0" err="1"/>
              <a:t>sprite.color</a:t>
            </a:r>
            <a:r>
              <a:rPr lang="pt-BR" sz="1400" dirty="0"/>
              <a:t>);</a:t>
            </a:r>
          </a:p>
          <a:p>
            <a:r>
              <a:rPr lang="pt-BR" sz="1400" dirty="0"/>
              <a:t>            </a:t>
            </a:r>
            <a:r>
              <a:rPr lang="pt-BR" sz="1400" dirty="0" err="1"/>
              <a:t>spriteBatch.End</a:t>
            </a:r>
            <a:r>
              <a:rPr lang="pt-BR" sz="1400" dirty="0"/>
              <a:t>();</a:t>
            </a:r>
          </a:p>
          <a:p>
            <a:endParaRPr lang="pt-BR" sz="1400" dirty="0"/>
          </a:p>
          <a:p>
            <a:r>
              <a:rPr lang="pt-BR" sz="1400" dirty="0"/>
              <a:t>            </a:t>
            </a:r>
            <a:r>
              <a:rPr lang="pt-BR" sz="1400" dirty="0" err="1"/>
              <a:t>sprites.Clear</a:t>
            </a:r>
            <a:r>
              <a:rPr lang="pt-BR" sz="1400" dirty="0"/>
              <a:t>();</a:t>
            </a:r>
          </a:p>
          <a:p>
            <a:r>
              <a:rPr lang="pt-BR" sz="1400" dirty="0"/>
              <a:t>        } // </a:t>
            </a:r>
            <a:r>
              <a:rPr lang="pt-BR" sz="1400" dirty="0" err="1"/>
              <a:t>DrawSprites</a:t>
            </a:r>
            <a:r>
              <a:rPr lang="pt-BR" sz="1400" dirty="0"/>
              <a:t>()</a:t>
            </a:r>
            <a:endParaRPr lang="pt-BR" sz="1400" dirty="0">
              <a:latin typeface="Calibri" pitchFamily="34" charset="0"/>
              <a:cs typeface="Calibri" pitchFamily="34" charset="0"/>
            </a:endParaRPr>
          </a:p>
        </p:txBody>
      </p:sp>
    </p:spTree>
    <p:extLst>
      <p:ext uri="{BB962C8B-B14F-4D97-AF65-F5344CB8AC3E}">
        <p14:creationId xmlns:p14="http://schemas.microsoft.com/office/powerpoint/2010/main" val="23782919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bwMode="auto">
          <a:xfrm>
            <a:off x="323850" y="1989138"/>
            <a:ext cx="8569325" cy="4114800"/>
          </a:xfrm>
          <a:solidFill>
            <a:srgbClr val="FFFFFF"/>
          </a:solidFill>
          <a:ln>
            <a:solidFill>
              <a:schemeClr val="bg1"/>
            </a:solidFill>
            <a:miter lim="800000"/>
            <a:headEnd/>
            <a:tailEnd/>
          </a:ln>
        </p:spPr>
        <p:txBody>
          <a:bodyPr vert="horz" wrap="square" lIns="91440" tIns="45720" rIns="91440" bIns="45720" numCol="1" anchor="t" anchorCtr="0" compatLnSpc="1">
            <a:prstTxWarp prst="textNoShape">
              <a:avLst/>
            </a:prstTxWarp>
          </a:bodyPr>
          <a:lstStyle/>
          <a:p>
            <a:pPr algn="just">
              <a:buFontTx/>
              <a:buNone/>
            </a:pPr>
            <a:r>
              <a:rPr lang="pt-BR" sz="1600" smtClean="0"/>
              <a:t>Vamos fazer uma jornada de volta aos dias do DOS no PC. Quando programar jogos, demonstrações gráficas, e coisas do tipo no DOS, os programadores tipicamente tinham que escrever código de baixo-nível para conversar diretamente com a placa de som, placas gráficas e dispositivos de entrada. Isso era tedioso e os códigos resultantes eram candidatos a apresentarem erros porque os fabricantes diferentes criavam seus hardwares de forma diferente como, interrupções de BIOS, portas E/S, e bancos de memória – assim, o código poderia funcionar em um sistema e não funcionar em outro.</a:t>
            </a:r>
          </a:p>
          <a:p>
            <a:pPr algn="just">
              <a:buFontTx/>
              <a:buNone/>
            </a:pPr>
            <a:r>
              <a:rPr lang="pt-BR" sz="1600" smtClean="0"/>
              <a:t> </a:t>
            </a:r>
          </a:p>
          <a:p>
            <a:pPr algn="just">
              <a:buFontTx/>
              <a:buNone/>
            </a:pPr>
            <a:r>
              <a:rPr lang="pt-BR" sz="1600" smtClean="0"/>
              <a:t>Mais tarde, a Microsoft lançou o sistema operacional Windows 95. Muitos programadores de jogos foram céticos quanto a escrever jogos para Windows – e com razão – porque não havia mais como se comunicar com o hardware em baixo nível para realizar tarefas de forma rápida. O Windows 95 tinha um modelo de memória protegida que impedia os desenvolvedores de acessar diretamente as interrupções de hardware de baixo-nível.</a:t>
            </a:r>
          </a:p>
          <a:p>
            <a:pPr algn="just">
              <a:buFontTx/>
              <a:buNone/>
            </a:pPr>
            <a:r>
              <a:rPr lang="pt-BR" sz="1600" smtClean="0"/>
              <a:t> </a:t>
            </a:r>
          </a:p>
          <a:p>
            <a:pPr algn="just">
              <a:buFontTx/>
              <a:buNone/>
            </a:pPr>
            <a:r>
              <a:rPr lang="pt-BR" sz="1600" smtClean="0"/>
              <a:t>Para resolver esse problema, a Microsoft criou uma tecnologia chamada DirectX. Primeiramente foi chamada Windows Game SDK, mas rapidamente foi dividida em DirectDraw, DirectSound, e DirectPlay, recebendo então o nome de Direct “X”. O DirectX 1.0 nasceu poucos meses depois do Windows 95 ser lançado.</a:t>
            </a:r>
          </a:p>
        </p:txBody>
      </p:sp>
      <p:sp>
        <p:nvSpPr>
          <p:cNvPr id="17411" name="Rectangle 4"/>
          <p:cNvSpPr>
            <a:spLocks noChangeArrowheads="1"/>
          </p:cNvSpPr>
          <p:nvPr/>
        </p:nvSpPr>
        <p:spPr bwMode="auto">
          <a:xfrm>
            <a:off x="250825" y="377825"/>
            <a:ext cx="10652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pt-BR" sz="3200">
                <a:solidFill>
                  <a:schemeClr val="bg1"/>
                </a:solidFill>
              </a:rPr>
              <a:t>XNA</a:t>
            </a:r>
          </a:p>
        </p:txBody>
      </p:sp>
    </p:spTree>
    <p:extLst>
      <p:ext uri="{BB962C8B-B14F-4D97-AF65-F5344CB8AC3E}">
        <p14:creationId xmlns:p14="http://schemas.microsoft.com/office/powerpoint/2010/main" val="2097067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bwMode="auto">
          <a:xfrm>
            <a:off x="323850" y="1989138"/>
            <a:ext cx="8569325" cy="4114800"/>
          </a:xfrm>
          <a:solidFill>
            <a:srgbClr val="FFFFFF"/>
          </a:solidFill>
          <a:ln>
            <a:solidFill>
              <a:schemeClr val="bg1"/>
            </a:solidFill>
            <a:miter lim="800000"/>
            <a:headEnd/>
            <a:tailEnd/>
          </a:ln>
        </p:spPr>
        <p:txBody>
          <a:bodyPr vert="horz" wrap="square" lIns="91440" tIns="45720" rIns="91440" bIns="45720" numCol="1" anchor="t" anchorCtr="0" compatLnSpc="1">
            <a:prstTxWarp prst="textNoShape">
              <a:avLst/>
            </a:prstTxWarp>
          </a:bodyPr>
          <a:lstStyle/>
          <a:p>
            <a:pPr algn="just">
              <a:buFontTx/>
              <a:buNone/>
            </a:pPr>
            <a:r>
              <a:rPr lang="pt-BR" sz="1600" smtClean="0"/>
              <a:t>Vamos fazer uma jornada de volta aos dias do DOS no PC. Quando programar jogos, demonstrações gráficas, e coisas do tipo no DOS, os programadores tipicamente tinham que escrever código de baixo-nível para conversar diretamente com a placa de som, placas gráficas e dispositivos de entrada. Isso era tedioso e os códigos resultantes eram candidatos a apresentarem erros porque os fabricantes diferentes criavam seus hardwares de forma diferente como, interrupções de BIOS, portas E/S, e bancos de memória – assim, o código poderia funcionar em um sistema e não funcionar em outro.</a:t>
            </a:r>
          </a:p>
          <a:p>
            <a:pPr algn="just">
              <a:buFontTx/>
              <a:buNone/>
            </a:pPr>
            <a:r>
              <a:rPr lang="pt-BR" sz="1600" smtClean="0"/>
              <a:t> </a:t>
            </a:r>
          </a:p>
          <a:p>
            <a:pPr algn="just">
              <a:buFontTx/>
              <a:buNone/>
            </a:pPr>
            <a:r>
              <a:rPr lang="pt-BR" sz="1600" smtClean="0"/>
              <a:t>Mais tarde, a Microsoft lançou o sistema operacional Windows 95. Muitos programadores de jogos foram céticos quanto a escrever jogos para Windows – e com razão – porque não havia mais como se comunicar com o hardware em baixo nível para realizar tarefas de forma rápida. O Windows 95 tinha um modelo de memória protegida que impedia os desenvolvedores de acessar diretamente as interrupções de hardware de baixo-nível.</a:t>
            </a:r>
          </a:p>
          <a:p>
            <a:pPr algn="just">
              <a:buFontTx/>
              <a:buNone/>
            </a:pPr>
            <a:r>
              <a:rPr lang="pt-BR" sz="1600" smtClean="0"/>
              <a:t> </a:t>
            </a:r>
          </a:p>
          <a:p>
            <a:pPr algn="just">
              <a:buFontTx/>
              <a:buNone/>
            </a:pPr>
            <a:r>
              <a:rPr lang="pt-BR" sz="1600" smtClean="0"/>
              <a:t>Para resolver esse problema, a Microsoft criou uma tecnologia chamada DirectX. Primeiramente foi chamada Windows Game SDK, mas rapidamente foi dividida em DirectDraw, DirectSound, e DirectPlay, recebendo então o nome de Direct “X”. O DirectX 1.0 nasceu poucos meses depois do Windows 95 ser lançado.</a:t>
            </a:r>
          </a:p>
        </p:txBody>
      </p:sp>
      <p:sp>
        <p:nvSpPr>
          <p:cNvPr id="18435" name="Rectangle 4"/>
          <p:cNvSpPr>
            <a:spLocks noChangeArrowheads="1"/>
          </p:cNvSpPr>
          <p:nvPr/>
        </p:nvSpPr>
        <p:spPr bwMode="auto">
          <a:xfrm>
            <a:off x="250825" y="377825"/>
            <a:ext cx="10652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pt-BR" sz="3200">
                <a:solidFill>
                  <a:schemeClr val="bg1"/>
                </a:solidFill>
              </a:rPr>
              <a:t>XNA</a:t>
            </a:r>
          </a:p>
        </p:txBody>
      </p:sp>
    </p:spTree>
    <p:extLst>
      <p:ext uri="{BB962C8B-B14F-4D97-AF65-F5344CB8AC3E}">
        <p14:creationId xmlns:p14="http://schemas.microsoft.com/office/powerpoint/2010/main" val="670688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bwMode="auto">
          <a:xfrm>
            <a:off x="179388" y="1989138"/>
            <a:ext cx="8496300" cy="4114800"/>
          </a:xfrm>
          <a:solidFill>
            <a:srgbClr val="FFFFFF"/>
          </a:solidFill>
          <a:ln>
            <a:solidFill>
              <a:schemeClr val="bg1"/>
            </a:solidFill>
            <a:miter lim="800000"/>
            <a:headEnd/>
            <a:tailEnd/>
          </a:ln>
        </p:spPr>
        <p:txBody>
          <a:bodyPr vert="horz" wrap="square" lIns="91440" tIns="45720" rIns="91440" bIns="45720" numCol="1" anchor="t" anchorCtr="0" compatLnSpc="1">
            <a:prstTxWarp prst="textNoShape">
              <a:avLst/>
            </a:prstTxWarp>
          </a:bodyPr>
          <a:lstStyle/>
          <a:p>
            <a:pPr algn="just">
              <a:buFontTx/>
              <a:buNone/>
            </a:pPr>
            <a:r>
              <a:rPr lang="pt-BR" sz="1600" smtClean="0"/>
              <a:t>Graças ao DirectX, desenvolvedores tinham uma forma de escrever jogos com um código fonte que funcionaria em todos os PCs independentemente de seus hardwares. Os fabricantes de hardwares estavam interessados em trabalhar com a Microsoft no sentido de padronizar uma interface para acessar seus hardwares. Eles criaram drivers de dispositivos com os quais o DirectX conseguia interagir, então todo o trabalho que antes era feito pelos programadores de jogos, agora era feito por eles, e esses programadores poderiam gastar seu tempo fazendo o que eles realmente queriam – programar jogos! Os fabricantes chamaram essa metodologia de Hardware Abstraction Layer – HAL (Camada de Abstração de Hardware). Eles também desenvolveram um Hardware Emulation Layer – HEL (Camada de Emulação de Hardware), a qual emulava hardware através de software, para o caso em que o hardware não estivesse presente. É fato que, isso fazia o processamento mais lento, mas por outro lado, permitia que certos jogos rodassem em máquinas que não tivessem hardware especial.</a:t>
            </a:r>
          </a:p>
          <a:p>
            <a:pPr algn="just">
              <a:buFontTx/>
              <a:buNone/>
            </a:pPr>
            <a:r>
              <a:rPr lang="pt-BR" sz="1600" smtClean="0"/>
              <a:t> </a:t>
            </a:r>
          </a:p>
          <a:p>
            <a:pPr algn="just">
              <a:buFontTx/>
              <a:buNone/>
            </a:pPr>
            <a:r>
              <a:rPr lang="pt-BR" sz="1600" smtClean="0"/>
              <a:t>Depois de alguns anos a Microsoft lançou DirectX 3.0, o qual rodava em Windows NT 4 assim como em Windows 95. Como parte dessas atualizações, eles introduziram o Direct3D. Ele permitia aos desenvolvedores criaram objetos 3D dentro de mundos 3D. O DirectX 4 nunca foi lançado, mas o DirectX 5 foi lançado em 1997 e depois recebeu algumas atualizações e melhorias para trabalhar com o Windows 98.</a:t>
            </a:r>
          </a:p>
          <a:p>
            <a:pPr algn="just">
              <a:buFontTx/>
              <a:buNone/>
            </a:pPr>
            <a:r>
              <a:rPr lang="pt-BR" sz="1600" smtClean="0"/>
              <a:t> </a:t>
            </a:r>
          </a:p>
        </p:txBody>
      </p:sp>
      <p:sp>
        <p:nvSpPr>
          <p:cNvPr id="19459" name="Rectangle 4"/>
          <p:cNvSpPr>
            <a:spLocks noChangeArrowheads="1"/>
          </p:cNvSpPr>
          <p:nvPr/>
        </p:nvSpPr>
        <p:spPr bwMode="auto">
          <a:xfrm>
            <a:off x="250825" y="377825"/>
            <a:ext cx="10652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pt-BR" sz="3200">
                <a:solidFill>
                  <a:schemeClr val="bg1"/>
                </a:solidFill>
              </a:rPr>
              <a:t>XNA</a:t>
            </a:r>
          </a:p>
        </p:txBody>
      </p:sp>
    </p:spTree>
    <p:extLst>
      <p:ext uri="{BB962C8B-B14F-4D97-AF65-F5344CB8AC3E}">
        <p14:creationId xmlns:p14="http://schemas.microsoft.com/office/powerpoint/2010/main" val="1910211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250825" y="40481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gn="l"/>
            <a:r>
              <a:rPr lang="pt-BR" sz="3200" smtClean="0">
                <a:solidFill>
                  <a:schemeClr val="bg1"/>
                </a:solidFill>
              </a:rPr>
              <a:t>XNA</a:t>
            </a:r>
            <a:endParaRPr lang="pt-BR" sz="3600" smtClean="0">
              <a:solidFill>
                <a:schemeClr val="bg1"/>
              </a:solidFill>
            </a:endParaRPr>
          </a:p>
        </p:txBody>
      </p:sp>
      <p:sp>
        <p:nvSpPr>
          <p:cNvPr id="20483" name="Rectangle 3"/>
          <p:cNvSpPr>
            <a:spLocks noGrp="1" noChangeArrowheads="1"/>
          </p:cNvSpPr>
          <p:nvPr>
            <p:ph idx="1"/>
          </p:nvPr>
        </p:nvSpPr>
        <p:spPr bwMode="auto">
          <a:xfrm>
            <a:off x="250825" y="2133600"/>
            <a:ext cx="856932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gn="just">
              <a:buFontTx/>
              <a:buNone/>
            </a:pPr>
            <a:r>
              <a:rPr lang="pt-BR" sz="1600" smtClean="0"/>
              <a:t>Quando o DirectX 8 entrou em cena no ano 2000, alguns dos novos hardwares gráficos possuíam vertex e pixel shaders. Como resultado, a Microsoft adicionou uma forma de passar código com comandos especiais para essas tecnologias diretamente para o hardware. Através de código assembly, o desenvolvedor de jogo poderia manipular os dados principais enviando-os para a placa gráfica. Esse código assembly era utilizado diretamente pelo hardware gráfico.</a:t>
            </a:r>
          </a:p>
          <a:p>
            <a:pPr algn="just">
              <a:buFontTx/>
              <a:buNone/>
            </a:pPr>
            <a:r>
              <a:rPr lang="pt-BR" sz="1600" smtClean="0"/>
              <a:t> </a:t>
            </a:r>
          </a:p>
          <a:p>
            <a:pPr algn="just">
              <a:buFontTx/>
              <a:buNone/>
            </a:pPr>
            <a:r>
              <a:rPr lang="pt-BR" sz="1600" smtClean="0"/>
              <a:t>Quando não havia hardware gráfico, os jogos ficavam lentos, mas ainda assim bem flexíveis. Depois, quando a renderização por hardware tornou-se proeminente, os jogos ficaram mais rápidos, mas eles não eram mais tão flexíveis fazendo com que todos os jogos parecessem ter “a mesma cara”. Agora com shaders, a velocidade dos hardwares foi combinada com a flexibilidade para cada jogo de renderizar e iluminar seu conteúdo 3D de forma diferente.</a:t>
            </a:r>
          </a:p>
          <a:p>
            <a:pPr algn="just">
              <a:buFontTx/>
              <a:buNone/>
            </a:pPr>
            <a:r>
              <a:rPr lang="pt-BR" sz="1600" smtClean="0"/>
              <a:t> </a:t>
            </a:r>
          </a:p>
          <a:p>
            <a:pPr algn="just">
              <a:buFontTx/>
              <a:buNone/>
            </a:pPr>
            <a:r>
              <a:rPr lang="pt-BR" sz="1600" smtClean="0"/>
              <a:t>Chegamos então aos dias atuais do DirectX: estamos na versão 9 e 10. O DirectX 10 foi lançado ao mesmo tempo que o Windows Vista. De fato, o DirectX 10 só funciona no Vista. Isso tem muito a ver com o fato de a Microsoft ter feito grandes mudanças no modelo de drivers para o sistema operacional. O DirectX 10 também requer o hardware Shader Model 4.0.</a:t>
            </a:r>
          </a:p>
        </p:txBody>
      </p:sp>
    </p:spTree>
    <p:extLst>
      <p:ext uri="{BB962C8B-B14F-4D97-AF65-F5344CB8AC3E}">
        <p14:creationId xmlns:p14="http://schemas.microsoft.com/office/powerpoint/2010/main" val="151981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sign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sign padrã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sign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sign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sign padrão">
  <a:themeElements>
    <a:clrScheme name="Design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sign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sign padrã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sign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sign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5788</TotalTime>
  <Words>3567</Words>
  <Application>Microsoft Office PowerPoint</Application>
  <PresentationFormat>Apresentação na tela (4:3)</PresentationFormat>
  <Paragraphs>530</Paragraphs>
  <Slides>51</Slides>
  <Notes>44</Notes>
  <HiddenSlides>0</HiddenSlides>
  <MMClips>0</MMClips>
  <ScaleCrop>false</ScaleCrop>
  <HeadingPairs>
    <vt:vector size="4" baseType="variant">
      <vt:variant>
        <vt:lpstr>Tema</vt:lpstr>
      </vt:variant>
      <vt:variant>
        <vt:i4>2</vt:i4>
      </vt:variant>
      <vt:variant>
        <vt:lpstr>Títulos de slides</vt:lpstr>
      </vt:variant>
      <vt:variant>
        <vt:i4>51</vt:i4>
      </vt:variant>
    </vt:vector>
  </HeadingPairs>
  <TitlesOfParts>
    <vt:vector size="53" baseType="lpstr">
      <vt:lpstr>Design padrão</vt:lpstr>
      <vt:lpstr>1_Design padrão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XNA</vt:lpstr>
      <vt:lpstr>XNA</vt:lpstr>
      <vt:lpstr>XNA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Pegue o quadrado</vt:lpstr>
      <vt:lpstr>Game Concept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PONG</vt:lpstr>
      <vt:lpstr>Game Concept</vt:lpstr>
      <vt:lpstr>Features e Gameplay</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dc:creator>
  <cp:lastModifiedBy>Yves</cp:lastModifiedBy>
  <cp:revision>439</cp:revision>
  <dcterms:created xsi:type="dcterms:W3CDTF">1601-01-01T00:00:00Z</dcterms:created>
  <dcterms:modified xsi:type="dcterms:W3CDTF">2011-04-24T07:08:20Z</dcterms:modified>
</cp:coreProperties>
</file>