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0E08FF-E8DF-419B-87F6-0A46FCAACBE0}" type="datetimeFigureOut">
              <a:rPr lang="pt-BR" smtClean="0"/>
              <a:t>17/07/2012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77B49D-8866-47B2-B1FC-12A2A5FACBA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36712"/>
            <a:ext cx="7740352" cy="5040560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BR" sz="8800" dirty="0" smtClean="0">
                <a:solidFill>
                  <a:schemeClr val="bg1"/>
                </a:solidFill>
                <a:latin typeface="+mn-lt"/>
              </a:rPr>
              <a:t>UNIVERSO </a:t>
            </a:r>
            <a:br>
              <a:rPr lang="pt-BR" sz="8800" dirty="0" smtClean="0">
                <a:solidFill>
                  <a:schemeClr val="bg1"/>
                </a:solidFill>
                <a:latin typeface="+mn-lt"/>
              </a:rPr>
            </a:br>
            <a:r>
              <a:rPr lang="pt-BR" sz="8800" dirty="0" smtClean="0">
                <a:solidFill>
                  <a:schemeClr val="bg1"/>
                </a:solidFill>
                <a:latin typeface="+mn-lt"/>
              </a:rPr>
              <a:t>DOS </a:t>
            </a:r>
            <a:br>
              <a:rPr lang="pt-BR" sz="8800" dirty="0" smtClean="0">
                <a:solidFill>
                  <a:schemeClr val="bg1"/>
                </a:solidFill>
                <a:latin typeface="+mn-lt"/>
              </a:rPr>
            </a:br>
            <a:r>
              <a:rPr lang="pt-BR" sz="8800" dirty="0" smtClean="0">
                <a:solidFill>
                  <a:schemeClr val="bg1"/>
                </a:solidFill>
                <a:latin typeface="+mn-lt"/>
              </a:rPr>
              <a:t>GAMES</a:t>
            </a:r>
            <a:endParaRPr lang="pt-BR" sz="8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000" dirty="0" smtClean="0"/>
              <a:t>OBRIGADA!!!!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>PERGUNTAS ??????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MERCADO DE GAMES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GRANDE CRESCIMENTO</a:t>
            </a:r>
          </a:p>
          <a:p>
            <a:r>
              <a:rPr lang="pt-BR" dirty="0" smtClean="0"/>
              <a:t>FOCO DE CONSUMO EMPRESARIAL E PESSOAL</a:t>
            </a:r>
          </a:p>
          <a:p>
            <a:r>
              <a:rPr lang="pt-BR" dirty="0" smtClean="0"/>
              <a:t>PROJETOS ARROJADOS</a:t>
            </a:r>
          </a:p>
          <a:p>
            <a:r>
              <a:rPr lang="pt-BR" dirty="0" smtClean="0"/>
              <a:t>MERCADO NACIONAL AQUECIDO</a:t>
            </a:r>
          </a:p>
          <a:p>
            <a:r>
              <a:rPr lang="pt-BR" dirty="0" smtClean="0"/>
              <a:t>CRIATIVIDADES DOS BRASILEIROS EM ALTA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DIFERENTES TIPOS DE JOGOS </a:t>
            </a:r>
            <a:br>
              <a:rPr lang="pt-BR" dirty="0" smtClean="0"/>
            </a:br>
            <a:r>
              <a:rPr lang="pt-BR" dirty="0" smtClean="0"/>
              <a:t> MAIOR DESTAQUE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ADVERGAMES</a:t>
            </a:r>
          </a:p>
          <a:p>
            <a:r>
              <a:rPr lang="pt-BR" dirty="0" smtClean="0"/>
              <a:t>WARGAMES</a:t>
            </a:r>
          </a:p>
          <a:p>
            <a:r>
              <a:rPr lang="pt-BR" dirty="0" smtClean="0"/>
              <a:t>EDUCATIVOS</a:t>
            </a:r>
          </a:p>
          <a:p>
            <a:r>
              <a:rPr lang="pt-BR" dirty="0" smtClean="0"/>
              <a:t>SERIOUS GAMES </a:t>
            </a:r>
          </a:p>
          <a:p>
            <a:r>
              <a:rPr lang="pt-BR" dirty="0" smtClean="0"/>
              <a:t>HEALTH GAMES</a:t>
            </a:r>
            <a:endParaRPr lang="pt-BR" dirty="0" smtClean="0"/>
          </a:p>
          <a:p>
            <a:r>
              <a:rPr lang="pt-BR" dirty="0" smtClean="0"/>
              <a:t>ENTRETENIMENTO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1520" y="273050"/>
            <a:ext cx="8435280" cy="5853113"/>
          </a:xfrm>
        </p:spPr>
        <p:txBody>
          <a:bodyPr/>
          <a:lstStyle/>
          <a:p>
            <a:r>
              <a:rPr lang="pt-BR" dirty="0" smtClean="0"/>
              <a:t>ADVERGAMES - </a:t>
            </a:r>
            <a:r>
              <a:rPr lang="pt-PT" dirty="0"/>
              <a:t>são jogos que podem ser utilizados para comunicar uma idéia, apresentar um produto ou uma empresa, através de uma interação divertida entre </a:t>
            </a:r>
            <a:r>
              <a:rPr lang="pt-PT" b="1" dirty="0" smtClean="0"/>
              <a:t>CONSUMIDOR </a:t>
            </a:r>
            <a:r>
              <a:rPr lang="pt-PT" dirty="0" smtClean="0"/>
              <a:t>e </a:t>
            </a:r>
            <a:r>
              <a:rPr lang="pt-PT" b="1" dirty="0" smtClean="0"/>
              <a:t>MARCA.</a:t>
            </a:r>
          </a:p>
          <a:p>
            <a:pPr>
              <a:buNone/>
            </a:pPr>
            <a:endParaRPr lang="pt-BR" b="1" dirty="0"/>
          </a:p>
        </p:txBody>
      </p:sp>
      <p:pic>
        <p:nvPicPr>
          <p:cNvPr id="6" name="Imagem 5" descr="lacta_adverga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708920"/>
            <a:ext cx="6984776" cy="3449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1520" y="273050"/>
            <a:ext cx="8435280" cy="5853113"/>
          </a:xfrm>
        </p:spPr>
        <p:txBody>
          <a:bodyPr/>
          <a:lstStyle/>
          <a:p>
            <a:r>
              <a:rPr lang="pt-BR" dirty="0" smtClean="0"/>
              <a:t>WARGAMES – são jogos de guerra que podem ser utilizados para treinamento militar ou mesmo simular situações de ataque.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 descr="starcraft2-600x3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6552728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7544" y="273050"/>
            <a:ext cx="8219256" cy="5853113"/>
          </a:xfrm>
        </p:spPr>
        <p:txBody>
          <a:bodyPr/>
          <a:lstStyle/>
          <a:p>
            <a:r>
              <a:rPr lang="pt-BR" dirty="0" smtClean="0"/>
              <a:t>EDUCATIVOS – são jogos utilizados para a aprendizagem de conteúdos de forma interativa.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 descr="educati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988840"/>
            <a:ext cx="6552728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9552" y="273050"/>
            <a:ext cx="8147248" cy="5853113"/>
          </a:xfrm>
        </p:spPr>
        <p:txBody>
          <a:bodyPr/>
          <a:lstStyle/>
          <a:p>
            <a:r>
              <a:rPr lang="pt-BR" dirty="0" smtClean="0"/>
              <a:t>SERIOUS GAMES – são jogos sérios também utilizados de forma educativa e também podem ser aplicados para treinamento.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" name="Imagem 4" descr="serio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420888"/>
            <a:ext cx="6264696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95536" y="273050"/>
            <a:ext cx="8291264" cy="5853113"/>
          </a:xfrm>
        </p:spPr>
        <p:txBody>
          <a:bodyPr/>
          <a:lstStyle/>
          <a:p>
            <a:r>
              <a:rPr lang="pt-BR" dirty="0" smtClean="0"/>
              <a:t>HEALTH GAMES – são jogos aplicados para saúde podendo abranger a simulação de situações de tratamentos de saúde tanto profissional ou pessoal.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5" name="Imagem 4" descr="healt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492896"/>
            <a:ext cx="3816424" cy="3888432"/>
          </a:xfrm>
          <a:prstGeom prst="rect">
            <a:avLst/>
          </a:prstGeom>
        </p:spPr>
      </p:pic>
      <p:pic>
        <p:nvPicPr>
          <p:cNvPr id="6" name="Imagem 5" descr="health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492896"/>
            <a:ext cx="388843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7544" y="273050"/>
            <a:ext cx="8219256" cy="5853113"/>
          </a:xfrm>
        </p:spPr>
        <p:txBody>
          <a:bodyPr/>
          <a:lstStyle/>
          <a:p>
            <a:r>
              <a:rPr lang="pt-BR" dirty="0" smtClean="0"/>
              <a:t>ENTRETENIMENTOS – são jogos utilizados para diversão.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 descr="entretniment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3096344" cy="2448272"/>
          </a:xfrm>
          <a:prstGeom prst="rect">
            <a:avLst/>
          </a:prstGeom>
        </p:spPr>
      </p:pic>
      <p:pic>
        <p:nvPicPr>
          <p:cNvPr id="6" name="Imagem 5" descr="supermar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365104"/>
            <a:ext cx="3024336" cy="2140828"/>
          </a:xfrm>
          <a:prstGeom prst="rect">
            <a:avLst/>
          </a:prstGeom>
        </p:spPr>
      </p:pic>
      <p:pic>
        <p:nvPicPr>
          <p:cNvPr id="7" name="Imagem 6" descr="bat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2492896"/>
            <a:ext cx="4680520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152</Words>
  <Application>Microsoft Office PowerPoint</Application>
  <PresentationFormat>Apresentação na tela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UNIVERSO  DOS  GAMES</vt:lpstr>
      <vt:lpstr>MERCADO DE GAMES</vt:lpstr>
      <vt:lpstr>DIFERENTES TIPOS DE JOGOS   MAIOR DESTAQUE</vt:lpstr>
      <vt:lpstr>Slide 4</vt:lpstr>
      <vt:lpstr>Slide 5</vt:lpstr>
      <vt:lpstr>Slide 6</vt:lpstr>
      <vt:lpstr>Slide 7</vt:lpstr>
      <vt:lpstr>Slide 8</vt:lpstr>
      <vt:lpstr>Slide 9</vt:lpstr>
      <vt:lpstr>OBRIGADA!!!!   PERGUNTAS ??????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UNIVERSO DOS GAMES</dc:title>
  <dc:creator>Regina</dc:creator>
  <cp:lastModifiedBy>Regina</cp:lastModifiedBy>
  <cp:revision>6</cp:revision>
  <dcterms:created xsi:type="dcterms:W3CDTF">2012-07-17T18:03:07Z</dcterms:created>
  <dcterms:modified xsi:type="dcterms:W3CDTF">2012-07-17T19:00:17Z</dcterms:modified>
</cp:coreProperties>
</file>