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7" r:id="rId11"/>
    <p:sldId id="308" r:id="rId12"/>
    <p:sldId id="29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549594-ABD6-499A-9E57-98091BBDB67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</dgm:pt>
    <dgm:pt modelId="{9A6A43E3-5821-4FD8-8AC0-5035FBB93387}">
      <dgm:prSet phldrT="[Texto]"/>
      <dgm:spPr/>
      <dgm:t>
        <a:bodyPr/>
        <a:lstStyle/>
        <a:p>
          <a:r>
            <a:rPr lang="pt-BR" dirty="0" smtClean="0"/>
            <a:t>Variáveis Independentes</a:t>
          </a:r>
          <a:endParaRPr lang="pt-BR" dirty="0"/>
        </a:p>
      </dgm:t>
    </dgm:pt>
    <dgm:pt modelId="{67A83BAF-7C4A-402D-97E8-F8D0E4CE1334}" type="parTrans" cxnId="{8DAD2688-4018-46E0-A9FD-3D526DEDCDCC}">
      <dgm:prSet/>
      <dgm:spPr/>
      <dgm:t>
        <a:bodyPr/>
        <a:lstStyle/>
        <a:p>
          <a:endParaRPr lang="pt-BR"/>
        </a:p>
      </dgm:t>
    </dgm:pt>
    <dgm:pt modelId="{1BFF4E5C-8C30-4773-8AFE-5F8004D7EC99}" type="sibTrans" cxnId="{8DAD2688-4018-46E0-A9FD-3D526DEDCDCC}">
      <dgm:prSet/>
      <dgm:spPr/>
      <dgm:t>
        <a:bodyPr/>
        <a:lstStyle/>
        <a:p>
          <a:endParaRPr lang="pt-BR"/>
        </a:p>
      </dgm:t>
    </dgm:pt>
    <dgm:pt modelId="{53903C5E-DB06-433F-A338-2D494BCECDDF}">
      <dgm:prSet phldrT="[Texto]"/>
      <dgm:spPr/>
      <dgm:t>
        <a:bodyPr/>
        <a:lstStyle/>
        <a:p>
          <a:r>
            <a:rPr lang="pt-BR" dirty="0" smtClean="0"/>
            <a:t>Variáveis dependentes</a:t>
          </a:r>
          <a:endParaRPr lang="pt-BR" dirty="0"/>
        </a:p>
      </dgm:t>
    </dgm:pt>
    <dgm:pt modelId="{2D2F0A2A-5115-4552-9ED3-4464A37C0B26}" type="parTrans" cxnId="{95723843-FFA8-4448-BCA7-364F525E0EF9}">
      <dgm:prSet/>
      <dgm:spPr/>
      <dgm:t>
        <a:bodyPr/>
        <a:lstStyle/>
        <a:p>
          <a:endParaRPr lang="pt-BR"/>
        </a:p>
      </dgm:t>
    </dgm:pt>
    <dgm:pt modelId="{9C2DFA17-D89A-429F-8957-268ADC41F522}" type="sibTrans" cxnId="{95723843-FFA8-4448-BCA7-364F525E0EF9}">
      <dgm:prSet/>
      <dgm:spPr/>
      <dgm:t>
        <a:bodyPr/>
        <a:lstStyle/>
        <a:p>
          <a:endParaRPr lang="pt-BR"/>
        </a:p>
      </dgm:t>
    </dgm:pt>
    <dgm:pt modelId="{A1397070-490A-45A3-8ED2-9B17B29031F4}">
      <dgm:prSet/>
      <dgm:spPr/>
      <dgm:t>
        <a:bodyPr/>
        <a:lstStyle/>
        <a:p>
          <a:r>
            <a:rPr lang="pt-BR" dirty="0" smtClean="0"/>
            <a:t>Manipulações</a:t>
          </a:r>
          <a:endParaRPr lang="pt-BR" dirty="0"/>
        </a:p>
      </dgm:t>
    </dgm:pt>
    <dgm:pt modelId="{06E5FEEF-1947-4267-83DD-5560E64E436F}" type="parTrans" cxnId="{512C1A20-12DC-4565-B112-33A5E4BEA058}">
      <dgm:prSet/>
      <dgm:spPr/>
      <dgm:t>
        <a:bodyPr/>
        <a:lstStyle/>
        <a:p>
          <a:endParaRPr lang="pt-BR"/>
        </a:p>
      </dgm:t>
    </dgm:pt>
    <dgm:pt modelId="{92147971-1FDC-44DF-B6FB-9DB69279C5A4}" type="sibTrans" cxnId="{512C1A20-12DC-4565-B112-33A5E4BEA058}">
      <dgm:prSet/>
      <dgm:spPr/>
      <dgm:t>
        <a:bodyPr/>
        <a:lstStyle/>
        <a:p>
          <a:endParaRPr lang="pt-BR"/>
        </a:p>
      </dgm:t>
    </dgm:pt>
    <dgm:pt modelId="{6119213E-6D0E-44A8-B85A-2EBD33439917}">
      <dgm:prSet/>
      <dgm:spPr/>
      <dgm:t>
        <a:bodyPr/>
        <a:lstStyle/>
        <a:p>
          <a:r>
            <a:rPr lang="pt-BR" dirty="0" smtClean="0"/>
            <a:t>Mensurações</a:t>
          </a:r>
          <a:endParaRPr lang="pt-BR" dirty="0"/>
        </a:p>
      </dgm:t>
    </dgm:pt>
    <dgm:pt modelId="{331E9F4D-D463-4893-8809-67FC612E57A3}" type="parTrans" cxnId="{162CEB95-9005-4406-98C0-3C48D9CBCB73}">
      <dgm:prSet/>
      <dgm:spPr/>
      <dgm:t>
        <a:bodyPr/>
        <a:lstStyle/>
        <a:p>
          <a:endParaRPr lang="pt-BR"/>
        </a:p>
      </dgm:t>
    </dgm:pt>
    <dgm:pt modelId="{1B1BC326-AA89-4796-AB12-2BD3A4A6CF69}" type="sibTrans" cxnId="{162CEB95-9005-4406-98C0-3C48D9CBCB73}">
      <dgm:prSet/>
      <dgm:spPr/>
      <dgm:t>
        <a:bodyPr/>
        <a:lstStyle/>
        <a:p>
          <a:endParaRPr lang="pt-BR"/>
        </a:p>
      </dgm:t>
    </dgm:pt>
    <dgm:pt modelId="{F05B9571-2209-4542-B7CD-D8E06327AD0A}" type="pres">
      <dgm:prSet presAssocID="{51549594-ABD6-499A-9E57-98091BBDB67A}" presName="Name0" presStyleCnt="0">
        <dgm:presLayoutVars>
          <dgm:dir/>
          <dgm:animLvl val="lvl"/>
          <dgm:resizeHandles val="exact"/>
        </dgm:presLayoutVars>
      </dgm:prSet>
      <dgm:spPr/>
    </dgm:pt>
    <dgm:pt modelId="{884F3518-C57C-4A91-ADFA-E32C7D437F85}" type="pres">
      <dgm:prSet presAssocID="{9A6A43E3-5821-4FD8-8AC0-5035FBB93387}" presName="composite" presStyleCnt="0"/>
      <dgm:spPr/>
    </dgm:pt>
    <dgm:pt modelId="{9004D0D2-12D0-4FDF-89EF-C232D3741D90}" type="pres">
      <dgm:prSet presAssocID="{9A6A43E3-5821-4FD8-8AC0-5035FBB9338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FB8223B-6B15-4228-A53A-22F6B02E2322}" type="pres">
      <dgm:prSet presAssocID="{9A6A43E3-5821-4FD8-8AC0-5035FBB93387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74CDF32-5BA5-4ED0-83C7-6D62D0DEBE44}" type="pres">
      <dgm:prSet presAssocID="{1BFF4E5C-8C30-4773-8AFE-5F8004D7EC99}" presName="space" presStyleCnt="0"/>
      <dgm:spPr/>
    </dgm:pt>
    <dgm:pt modelId="{8280CBB3-22A2-4092-98EA-5E3E31DE96B7}" type="pres">
      <dgm:prSet presAssocID="{53903C5E-DB06-433F-A338-2D494BCECDDF}" presName="composite" presStyleCnt="0"/>
      <dgm:spPr/>
    </dgm:pt>
    <dgm:pt modelId="{FF6A61A9-2505-47C4-AB11-019DF75FA9B3}" type="pres">
      <dgm:prSet presAssocID="{53903C5E-DB06-433F-A338-2D494BCECDDF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5445BA9-5B4A-4811-87D3-D1FE5D3E11D3}" type="pres">
      <dgm:prSet presAssocID="{53903C5E-DB06-433F-A338-2D494BCECDDF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DAD2688-4018-46E0-A9FD-3D526DEDCDCC}" srcId="{51549594-ABD6-499A-9E57-98091BBDB67A}" destId="{9A6A43E3-5821-4FD8-8AC0-5035FBB93387}" srcOrd="0" destOrd="0" parTransId="{67A83BAF-7C4A-402D-97E8-F8D0E4CE1334}" sibTransId="{1BFF4E5C-8C30-4773-8AFE-5F8004D7EC99}"/>
    <dgm:cxn modelId="{162CEB95-9005-4406-98C0-3C48D9CBCB73}" srcId="{53903C5E-DB06-433F-A338-2D494BCECDDF}" destId="{6119213E-6D0E-44A8-B85A-2EBD33439917}" srcOrd="0" destOrd="0" parTransId="{331E9F4D-D463-4893-8809-67FC612E57A3}" sibTransId="{1B1BC326-AA89-4796-AB12-2BD3A4A6CF69}"/>
    <dgm:cxn modelId="{A151CE18-9735-4B01-82F1-29DC0E7CE08B}" type="presOf" srcId="{9A6A43E3-5821-4FD8-8AC0-5035FBB93387}" destId="{9004D0D2-12D0-4FDF-89EF-C232D3741D90}" srcOrd="0" destOrd="0" presId="urn:microsoft.com/office/officeart/2005/8/layout/hList1"/>
    <dgm:cxn modelId="{512C1A20-12DC-4565-B112-33A5E4BEA058}" srcId="{9A6A43E3-5821-4FD8-8AC0-5035FBB93387}" destId="{A1397070-490A-45A3-8ED2-9B17B29031F4}" srcOrd="0" destOrd="0" parTransId="{06E5FEEF-1947-4267-83DD-5560E64E436F}" sibTransId="{92147971-1FDC-44DF-B6FB-9DB69279C5A4}"/>
    <dgm:cxn modelId="{400463D0-723C-4764-8393-6EF3798E6600}" type="presOf" srcId="{53903C5E-DB06-433F-A338-2D494BCECDDF}" destId="{FF6A61A9-2505-47C4-AB11-019DF75FA9B3}" srcOrd="0" destOrd="0" presId="urn:microsoft.com/office/officeart/2005/8/layout/hList1"/>
    <dgm:cxn modelId="{385AD573-BEE2-4FDF-B7DF-BE9608463A50}" type="presOf" srcId="{A1397070-490A-45A3-8ED2-9B17B29031F4}" destId="{FFB8223B-6B15-4228-A53A-22F6B02E2322}" srcOrd="0" destOrd="0" presId="urn:microsoft.com/office/officeart/2005/8/layout/hList1"/>
    <dgm:cxn modelId="{D6558754-992C-40BC-AF8A-48F1E7844137}" type="presOf" srcId="{6119213E-6D0E-44A8-B85A-2EBD33439917}" destId="{35445BA9-5B4A-4811-87D3-D1FE5D3E11D3}" srcOrd="0" destOrd="0" presId="urn:microsoft.com/office/officeart/2005/8/layout/hList1"/>
    <dgm:cxn modelId="{C80DFAE9-7898-4360-805A-295DBF518F5E}" type="presOf" srcId="{51549594-ABD6-499A-9E57-98091BBDB67A}" destId="{F05B9571-2209-4542-B7CD-D8E06327AD0A}" srcOrd="0" destOrd="0" presId="urn:microsoft.com/office/officeart/2005/8/layout/hList1"/>
    <dgm:cxn modelId="{95723843-FFA8-4448-BCA7-364F525E0EF9}" srcId="{51549594-ABD6-499A-9E57-98091BBDB67A}" destId="{53903C5E-DB06-433F-A338-2D494BCECDDF}" srcOrd="1" destOrd="0" parTransId="{2D2F0A2A-5115-4552-9ED3-4464A37C0B26}" sibTransId="{9C2DFA17-D89A-429F-8957-268ADC41F522}"/>
    <dgm:cxn modelId="{14DD5D3D-AB07-4B2E-A840-0FB6164D09FF}" type="presParOf" srcId="{F05B9571-2209-4542-B7CD-D8E06327AD0A}" destId="{884F3518-C57C-4A91-ADFA-E32C7D437F85}" srcOrd="0" destOrd="0" presId="urn:microsoft.com/office/officeart/2005/8/layout/hList1"/>
    <dgm:cxn modelId="{5AE74B40-8B6B-49EE-8E8F-EDDA0661AA35}" type="presParOf" srcId="{884F3518-C57C-4A91-ADFA-E32C7D437F85}" destId="{9004D0D2-12D0-4FDF-89EF-C232D3741D90}" srcOrd="0" destOrd="0" presId="urn:microsoft.com/office/officeart/2005/8/layout/hList1"/>
    <dgm:cxn modelId="{575BBFD0-9A55-49B5-9519-1ECC58400A84}" type="presParOf" srcId="{884F3518-C57C-4A91-ADFA-E32C7D437F85}" destId="{FFB8223B-6B15-4228-A53A-22F6B02E2322}" srcOrd="1" destOrd="0" presId="urn:microsoft.com/office/officeart/2005/8/layout/hList1"/>
    <dgm:cxn modelId="{32625EBC-E9E7-4061-BF56-6C23C35B38F7}" type="presParOf" srcId="{F05B9571-2209-4542-B7CD-D8E06327AD0A}" destId="{674CDF32-5BA5-4ED0-83C7-6D62D0DEBE44}" srcOrd="1" destOrd="0" presId="urn:microsoft.com/office/officeart/2005/8/layout/hList1"/>
    <dgm:cxn modelId="{764E9E7A-7035-4C89-A768-12F4F995CC50}" type="presParOf" srcId="{F05B9571-2209-4542-B7CD-D8E06327AD0A}" destId="{8280CBB3-22A2-4092-98EA-5E3E31DE96B7}" srcOrd="2" destOrd="0" presId="urn:microsoft.com/office/officeart/2005/8/layout/hList1"/>
    <dgm:cxn modelId="{81D9778B-04B1-4E2C-9748-D6A0355030FF}" type="presParOf" srcId="{8280CBB3-22A2-4092-98EA-5E3E31DE96B7}" destId="{FF6A61A9-2505-47C4-AB11-019DF75FA9B3}" srcOrd="0" destOrd="0" presId="urn:microsoft.com/office/officeart/2005/8/layout/hList1"/>
    <dgm:cxn modelId="{2EE3C19C-F1A8-4930-A424-CA6062F33519}" type="presParOf" srcId="{8280CBB3-22A2-4092-98EA-5E3E31DE96B7}" destId="{35445BA9-5B4A-4811-87D3-D1FE5D3E11D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549594-ABD6-499A-9E57-98091BBDB67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</dgm:pt>
    <dgm:pt modelId="{9A6A43E3-5821-4FD8-8AC0-5035FBB93387}">
      <dgm:prSet phldrT="[Texto]"/>
      <dgm:spPr/>
      <dgm:t>
        <a:bodyPr/>
        <a:lstStyle/>
        <a:p>
          <a:r>
            <a:rPr lang="pt-BR" dirty="0" smtClean="0"/>
            <a:t>Taxa básica</a:t>
          </a:r>
          <a:endParaRPr lang="pt-BR" dirty="0"/>
        </a:p>
      </dgm:t>
    </dgm:pt>
    <dgm:pt modelId="{67A83BAF-7C4A-402D-97E8-F8D0E4CE1334}" type="parTrans" cxnId="{8DAD2688-4018-46E0-A9FD-3D526DEDCDCC}">
      <dgm:prSet/>
      <dgm:spPr/>
      <dgm:t>
        <a:bodyPr/>
        <a:lstStyle/>
        <a:p>
          <a:endParaRPr lang="pt-BR"/>
        </a:p>
      </dgm:t>
    </dgm:pt>
    <dgm:pt modelId="{1BFF4E5C-8C30-4773-8AFE-5F8004D7EC99}" type="sibTrans" cxnId="{8DAD2688-4018-46E0-A9FD-3D526DEDCDCC}">
      <dgm:prSet/>
      <dgm:spPr/>
      <dgm:t>
        <a:bodyPr/>
        <a:lstStyle/>
        <a:p>
          <a:endParaRPr lang="pt-BR"/>
        </a:p>
      </dgm:t>
    </dgm:pt>
    <dgm:pt modelId="{53903C5E-DB06-433F-A338-2D494BCECDDF}">
      <dgm:prSet phldrT="[Texto]"/>
      <dgm:spPr/>
      <dgm:t>
        <a:bodyPr/>
        <a:lstStyle/>
        <a:p>
          <a:r>
            <a:rPr lang="pt-BR" dirty="0" smtClean="0"/>
            <a:t>Correlações</a:t>
          </a:r>
          <a:endParaRPr lang="pt-BR" dirty="0"/>
        </a:p>
      </dgm:t>
    </dgm:pt>
    <dgm:pt modelId="{2D2F0A2A-5115-4552-9ED3-4464A37C0B26}" type="parTrans" cxnId="{95723843-FFA8-4448-BCA7-364F525E0EF9}">
      <dgm:prSet/>
      <dgm:spPr/>
      <dgm:t>
        <a:bodyPr/>
        <a:lstStyle/>
        <a:p>
          <a:endParaRPr lang="pt-BR"/>
        </a:p>
      </dgm:t>
    </dgm:pt>
    <dgm:pt modelId="{9C2DFA17-D89A-429F-8957-268ADC41F522}" type="sibTrans" cxnId="{95723843-FFA8-4448-BCA7-364F525E0EF9}">
      <dgm:prSet/>
      <dgm:spPr/>
      <dgm:t>
        <a:bodyPr/>
        <a:lstStyle/>
        <a:p>
          <a:endParaRPr lang="pt-BR"/>
        </a:p>
      </dgm:t>
    </dgm:pt>
    <dgm:pt modelId="{A1397070-490A-45A3-8ED2-9B17B29031F4}">
      <dgm:prSet/>
      <dgm:spPr/>
      <dgm:t>
        <a:bodyPr/>
        <a:lstStyle/>
        <a:p>
          <a:r>
            <a:rPr lang="pt-BR" dirty="0" err="1" smtClean="0"/>
            <a:t>Frequencia</a:t>
          </a:r>
          <a:r>
            <a:rPr lang="pt-BR" dirty="0" smtClean="0"/>
            <a:t> que Y ocorre</a:t>
          </a:r>
          <a:endParaRPr lang="pt-BR" dirty="0"/>
        </a:p>
      </dgm:t>
    </dgm:pt>
    <dgm:pt modelId="{06E5FEEF-1947-4267-83DD-5560E64E436F}" type="parTrans" cxnId="{512C1A20-12DC-4565-B112-33A5E4BEA058}">
      <dgm:prSet/>
      <dgm:spPr/>
      <dgm:t>
        <a:bodyPr/>
        <a:lstStyle/>
        <a:p>
          <a:endParaRPr lang="pt-BR"/>
        </a:p>
      </dgm:t>
    </dgm:pt>
    <dgm:pt modelId="{92147971-1FDC-44DF-B6FB-9DB69279C5A4}" type="sibTrans" cxnId="{512C1A20-12DC-4565-B112-33A5E4BEA058}">
      <dgm:prSet/>
      <dgm:spPr/>
      <dgm:t>
        <a:bodyPr/>
        <a:lstStyle/>
        <a:p>
          <a:endParaRPr lang="pt-BR"/>
        </a:p>
      </dgm:t>
    </dgm:pt>
    <dgm:pt modelId="{6119213E-6D0E-44A8-B85A-2EBD33439917}">
      <dgm:prSet/>
      <dgm:spPr/>
      <dgm:t>
        <a:bodyPr/>
        <a:lstStyle/>
        <a:p>
          <a:r>
            <a:rPr lang="pt-BR" dirty="0" smtClean="0"/>
            <a:t>X e Y </a:t>
          </a:r>
          <a:r>
            <a:rPr lang="pt-BR" dirty="0" err="1" smtClean="0"/>
            <a:t>co-variam</a:t>
          </a:r>
          <a:r>
            <a:rPr lang="pt-BR" dirty="0" smtClean="0"/>
            <a:t>?</a:t>
          </a:r>
          <a:endParaRPr lang="pt-BR" dirty="0"/>
        </a:p>
      </dgm:t>
    </dgm:pt>
    <dgm:pt modelId="{331E9F4D-D463-4893-8809-67FC612E57A3}" type="parTrans" cxnId="{162CEB95-9005-4406-98C0-3C48D9CBCB73}">
      <dgm:prSet/>
      <dgm:spPr/>
      <dgm:t>
        <a:bodyPr/>
        <a:lstStyle/>
        <a:p>
          <a:endParaRPr lang="pt-BR"/>
        </a:p>
      </dgm:t>
    </dgm:pt>
    <dgm:pt modelId="{1B1BC326-AA89-4796-AB12-2BD3A4A6CF69}" type="sibTrans" cxnId="{162CEB95-9005-4406-98C0-3C48D9CBCB73}">
      <dgm:prSet/>
      <dgm:spPr/>
      <dgm:t>
        <a:bodyPr/>
        <a:lstStyle/>
        <a:p>
          <a:endParaRPr lang="pt-BR"/>
        </a:p>
      </dgm:t>
    </dgm:pt>
    <dgm:pt modelId="{F05B9571-2209-4542-B7CD-D8E06327AD0A}" type="pres">
      <dgm:prSet presAssocID="{51549594-ABD6-499A-9E57-98091BBDB67A}" presName="Name0" presStyleCnt="0">
        <dgm:presLayoutVars>
          <dgm:dir/>
          <dgm:animLvl val="lvl"/>
          <dgm:resizeHandles val="exact"/>
        </dgm:presLayoutVars>
      </dgm:prSet>
      <dgm:spPr/>
    </dgm:pt>
    <dgm:pt modelId="{884F3518-C57C-4A91-ADFA-E32C7D437F85}" type="pres">
      <dgm:prSet presAssocID="{9A6A43E3-5821-4FD8-8AC0-5035FBB93387}" presName="composite" presStyleCnt="0"/>
      <dgm:spPr/>
    </dgm:pt>
    <dgm:pt modelId="{9004D0D2-12D0-4FDF-89EF-C232D3741D90}" type="pres">
      <dgm:prSet presAssocID="{9A6A43E3-5821-4FD8-8AC0-5035FBB9338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FB8223B-6B15-4228-A53A-22F6B02E2322}" type="pres">
      <dgm:prSet presAssocID="{9A6A43E3-5821-4FD8-8AC0-5035FBB93387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74CDF32-5BA5-4ED0-83C7-6D62D0DEBE44}" type="pres">
      <dgm:prSet presAssocID="{1BFF4E5C-8C30-4773-8AFE-5F8004D7EC99}" presName="space" presStyleCnt="0"/>
      <dgm:spPr/>
    </dgm:pt>
    <dgm:pt modelId="{8280CBB3-22A2-4092-98EA-5E3E31DE96B7}" type="pres">
      <dgm:prSet presAssocID="{53903C5E-DB06-433F-A338-2D494BCECDDF}" presName="composite" presStyleCnt="0"/>
      <dgm:spPr/>
    </dgm:pt>
    <dgm:pt modelId="{FF6A61A9-2505-47C4-AB11-019DF75FA9B3}" type="pres">
      <dgm:prSet presAssocID="{53903C5E-DB06-433F-A338-2D494BCECDDF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5445BA9-5B4A-4811-87D3-D1FE5D3E11D3}" type="pres">
      <dgm:prSet presAssocID="{53903C5E-DB06-433F-A338-2D494BCECDDF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44D99AB-22F0-4685-A141-4FCF1BD12D82}" type="presOf" srcId="{A1397070-490A-45A3-8ED2-9B17B29031F4}" destId="{FFB8223B-6B15-4228-A53A-22F6B02E2322}" srcOrd="0" destOrd="0" presId="urn:microsoft.com/office/officeart/2005/8/layout/hList1"/>
    <dgm:cxn modelId="{01B2D2B4-EFA9-41CE-AD8A-9593F176B008}" type="presOf" srcId="{9A6A43E3-5821-4FD8-8AC0-5035FBB93387}" destId="{9004D0D2-12D0-4FDF-89EF-C232D3741D90}" srcOrd="0" destOrd="0" presId="urn:microsoft.com/office/officeart/2005/8/layout/hList1"/>
    <dgm:cxn modelId="{3C381285-38F3-46D9-B976-47BD9B7CE259}" type="presOf" srcId="{53903C5E-DB06-433F-A338-2D494BCECDDF}" destId="{FF6A61A9-2505-47C4-AB11-019DF75FA9B3}" srcOrd="0" destOrd="0" presId="urn:microsoft.com/office/officeart/2005/8/layout/hList1"/>
    <dgm:cxn modelId="{512C1A20-12DC-4565-B112-33A5E4BEA058}" srcId="{9A6A43E3-5821-4FD8-8AC0-5035FBB93387}" destId="{A1397070-490A-45A3-8ED2-9B17B29031F4}" srcOrd="0" destOrd="0" parTransId="{06E5FEEF-1947-4267-83DD-5560E64E436F}" sibTransId="{92147971-1FDC-44DF-B6FB-9DB69279C5A4}"/>
    <dgm:cxn modelId="{8DAD2688-4018-46E0-A9FD-3D526DEDCDCC}" srcId="{51549594-ABD6-499A-9E57-98091BBDB67A}" destId="{9A6A43E3-5821-4FD8-8AC0-5035FBB93387}" srcOrd="0" destOrd="0" parTransId="{67A83BAF-7C4A-402D-97E8-F8D0E4CE1334}" sibTransId="{1BFF4E5C-8C30-4773-8AFE-5F8004D7EC99}"/>
    <dgm:cxn modelId="{93DB8B9D-DD8F-4463-80A5-E322A0BC030F}" type="presOf" srcId="{51549594-ABD6-499A-9E57-98091BBDB67A}" destId="{F05B9571-2209-4542-B7CD-D8E06327AD0A}" srcOrd="0" destOrd="0" presId="urn:microsoft.com/office/officeart/2005/8/layout/hList1"/>
    <dgm:cxn modelId="{95723843-FFA8-4448-BCA7-364F525E0EF9}" srcId="{51549594-ABD6-499A-9E57-98091BBDB67A}" destId="{53903C5E-DB06-433F-A338-2D494BCECDDF}" srcOrd="1" destOrd="0" parTransId="{2D2F0A2A-5115-4552-9ED3-4464A37C0B26}" sibTransId="{9C2DFA17-D89A-429F-8957-268ADC41F522}"/>
    <dgm:cxn modelId="{162CEB95-9005-4406-98C0-3C48D9CBCB73}" srcId="{53903C5E-DB06-433F-A338-2D494BCECDDF}" destId="{6119213E-6D0E-44A8-B85A-2EBD33439917}" srcOrd="0" destOrd="0" parTransId="{331E9F4D-D463-4893-8809-67FC612E57A3}" sibTransId="{1B1BC326-AA89-4796-AB12-2BD3A4A6CF69}"/>
    <dgm:cxn modelId="{EA27329C-CA65-4CC0-8A25-386F12B78370}" type="presOf" srcId="{6119213E-6D0E-44A8-B85A-2EBD33439917}" destId="{35445BA9-5B4A-4811-87D3-D1FE5D3E11D3}" srcOrd="0" destOrd="0" presId="urn:microsoft.com/office/officeart/2005/8/layout/hList1"/>
    <dgm:cxn modelId="{9FAB2E94-3FC5-45D4-B05B-13ED6C5DB17D}" type="presParOf" srcId="{F05B9571-2209-4542-B7CD-D8E06327AD0A}" destId="{884F3518-C57C-4A91-ADFA-E32C7D437F85}" srcOrd="0" destOrd="0" presId="urn:microsoft.com/office/officeart/2005/8/layout/hList1"/>
    <dgm:cxn modelId="{E04541EA-D255-4C03-99F4-422779E18E14}" type="presParOf" srcId="{884F3518-C57C-4A91-ADFA-E32C7D437F85}" destId="{9004D0D2-12D0-4FDF-89EF-C232D3741D90}" srcOrd="0" destOrd="0" presId="urn:microsoft.com/office/officeart/2005/8/layout/hList1"/>
    <dgm:cxn modelId="{0F7F11EC-B211-4B7E-8CF8-9DADD69F3876}" type="presParOf" srcId="{884F3518-C57C-4A91-ADFA-E32C7D437F85}" destId="{FFB8223B-6B15-4228-A53A-22F6B02E2322}" srcOrd="1" destOrd="0" presId="urn:microsoft.com/office/officeart/2005/8/layout/hList1"/>
    <dgm:cxn modelId="{105A99CD-8EC8-4E96-A851-990022B628E2}" type="presParOf" srcId="{F05B9571-2209-4542-B7CD-D8E06327AD0A}" destId="{674CDF32-5BA5-4ED0-83C7-6D62D0DEBE44}" srcOrd="1" destOrd="0" presId="urn:microsoft.com/office/officeart/2005/8/layout/hList1"/>
    <dgm:cxn modelId="{67E39A0B-CBCC-4B29-88BA-C7BAFEE1DF7B}" type="presParOf" srcId="{F05B9571-2209-4542-B7CD-D8E06327AD0A}" destId="{8280CBB3-22A2-4092-98EA-5E3E31DE96B7}" srcOrd="2" destOrd="0" presId="urn:microsoft.com/office/officeart/2005/8/layout/hList1"/>
    <dgm:cxn modelId="{00B956D0-5CB3-43AE-805B-2A20EF7C2BB8}" type="presParOf" srcId="{8280CBB3-22A2-4092-98EA-5E3E31DE96B7}" destId="{FF6A61A9-2505-47C4-AB11-019DF75FA9B3}" srcOrd="0" destOrd="0" presId="urn:microsoft.com/office/officeart/2005/8/layout/hList1"/>
    <dgm:cxn modelId="{BE32B02E-30CE-4D31-9774-4680B298AAD1}" type="presParOf" srcId="{8280CBB3-22A2-4092-98EA-5E3E31DE96B7}" destId="{35445BA9-5B4A-4811-87D3-D1FE5D3E11D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549594-ABD6-499A-9E57-98091BBDB67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</dgm:pt>
    <dgm:pt modelId="{9A6A43E3-5821-4FD8-8AC0-5035FBB93387}">
      <dgm:prSet phldrT="[Texto]"/>
      <dgm:spPr/>
      <dgm:t>
        <a:bodyPr/>
        <a:lstStyle/>
        <a:p>
          <a:r>
            <a:rPr lang="pt-BR" dirty="0" smtClean="0"/>
            <a:t>Validade Interna</a:t>
          </a:r>
          <a:endParaRPr lang="pt-BR" dirty="0"/>
        </a:p>
      </dgm:t>
    </dgm:pt>
    <dgm:pt modelId="{67A83BAF-7C4A-402D-97E8-F8D0E4CE1334}" type="parTrans" cxnId="{8DAD2688-4018-46E0-A9FD-3D526DEDCDCC}">
      <dgm:prSet/>
      <dgm:spPr/>
      <dgm:t>
        <a:bodyPr/>
        <a:lstStyle/>
        <a:p>
          <a:endParaRPr lang="pt-BR"/>
        </a:p>
      </dgm:t>
    </dgm:pt>
    <dgm:pt modelId="{1BFF4E5C-8C30-4773-8AFE-5F8004D7EC99}" type="sibTrans" cxnId="{8DAD2688-4018-46E0-A9FD-3D526DEDCDCC}">
      <dgm:prSet/>
      <dgm:spPr/>
      <dgm:t>
        <a:bodyPr/>
        <a:lstStyle/>
        <a:p>
          <a:endParaRPr lang="pt-BR"/>
        </a:p>
      </dgm:t>
    </dgm:pt>
    <dgm:pt modelId="{53903C5E-DB06-433F-A338-2D494BCECDDF}">
      <dgm:prSet phldrT="[Texto]"/>
      <dgm:spPr/>
      <dgm:t>
        <a:bodyPr/>
        <a:lstStyle/>
        <a:p>
          <a:r>
            <a:rPr lang="pt-BR" dirty="0" smtClean="0"/>
            <a:t>Validade externa</a:t>
          </a:r>
          <a:endParaRPr lang="pt-BR" dirty="0"/>
        </a:p>
      </dgm:t>
    </dgm:pt>
    <dgm:pt modelId="{2D2F0A2A-5115-4552-9ED3-4464A37C0B26}" type="parTrans" cxnId="{95723843-FFA8-4448-BCA7-364F525E0EF9}">
      <dgm:prSet/>
      <dgm:spPr/>
      <dgm:t>
        <a:bodyPr/>
        <a:lstStyle/>
        <a:p>
          <a:endParaRPr lang="pt-BR"/>
        </a:p>
      </dgm:t>
    </dgm:pt>
    <dgm:pt modelId="{9C2DFA17-D89A-429F-8957-268ADC41F522}" type="sibTrans" cxnId="{95723843-FFA8-4448-BCA7-364F525E0EF9}">
      <dgm:prSet/>
      <dgm:spPr/>
      <dgm:t>
        <a:bodyPr/>
        <a:lstStyle/>
        <a:p>
          <a:endParaRPr lang="pt-BR"/>
        </a:p>
      </dgm:t>
    </dgm:pt>
    <dgm:pt modelId="{A1397070-490A-45A3-8ED2-9B17B29031F4}">
      <dgm:prSet/>
      <dgm:spPr/>
      <dgm:t>
        <a:bodyPr/>
        <a:lstStyle/>
        <a:p>
          <a:r>
            <a:rPr lang="pt-BR" dirty="0" smtClean="0"/>
            <a:t>Precisão</a:t>
          </a:r>
          <a:endParaRPr lang="pt-BR" dirty="0"/>
        </a:p>
      </dgm:t>
    </dgm:pt>
    <dgm:pt modelId="{06E5FEEF-1947-4267-83DD-5560E64E436F}" type="parTrans" cxnId="{512C1A20-12DC-4565-B112-33A5E4BEA058}">
      <dgm:prSet/>
      <dgm:spPr/>
      <dgm:t>
        <a:bodyPr/>
        <a:lstStyle/>
        <a:p>
          <a:endParaRPr lang="pt-BR"/>
        </a:p>
      </dgm:t>
    </dgm:pt>
    <dgm:pt modelId="{92147971-1FDC-44DF-B6FB-9DB69279C5A4}" type="sibTrans" cxnId="{512C1A20-12DC-4565-B112-33A5E4BEA058}">
      <dgm:prSet/>
      <dgm:spPr/>
      <dgm:t>
        <a:bodyPr/>
        <a:lstStyle/>
        <a:p>
          <a:endParaRPr lang="pt-BR"/>
        </a:p>
      </dgm:t>
    </dgm:pt>
    <dgm:pt modelId="{6119213E-6D0E-44A8-B85A-2EBD33439917}">
      <dgm:prSet/>
      <dgm:spPr/>
      <dgm:t>
        <a:bodyPr/>
        <a:lstStyle/>
        <a:p>
          <a:r>
            <a:rPr lang="pt-BR" dirty="0" smtClean="0"/>
            <a:t>Generalização</a:t>
          </a:r>
          <a:endParaRPr lang="pt-BR" dirty="0"/>
        </a:p>
      </dgm:t>
    </dgm:pt>
    <dgm:pt modelId="{331E9F4D-D463-4893-8809-67FC612E57A3}" type="parTrans" cxnId="{162CEB95-9005-4406-98C0-3C48D9CBCB73}">
      <dgm:prSet/>
      <dgm:spPr/>
      <dgm:t>
        <a:bodyPr/>
        <a:lstStyle/>
        <a:p>
          <a:endParaRPr lang="pt-BR"/>
        </a:p>
      </dgm:t>
    </dgm:pt>
    <dgm:pt modelId="{1B1BC326-AA89-4796-AB12-2BD3A4A6CF69}" type="sibTrans" cxnId="{162CEB95-9005-4406-98C0-3C48D9CBCB73}">
      <dgm:prSet/>
      <dgm:spPr/>
      <dgm:t>
        <a:bodyPr/>
        <a:lstStyle/>
        <a:p>
          <a:endParaRPr lang="pt-BR"/>
        </a:p>
      </dgm:t>
    </dgm:pt>
    <dgm:pt modelId="{F05B9571-2209-4542-B7CD-D8E06327AD0A}" type="pres">
      <dgm:prSet presAssocID="{51549594-ABD6-499A-9E57-98091BBDB67A}" presName="Name0" presStyleCnt="0">
        <dgm:presLayoutVars>
          <dgm:dir/>
          <dgm:animLvl val="lvl"/>
          <dgm:resizeHandles val="exact"/>
        </dgm:presLayoutVars>
      </dgm:prSet>
      <dgm:spPr/>
    </dgm:pt>
    <dgm:pt modelId="{884F3518-C57C-4A91-ADFA-E32C7D437F85}" type="pres">
      <dgm:prSet presAssocID="{9A6A43E3-5821-4FD8-8AC0-5035FBB93387}" presName="composite" presStyleCnt="0"/>
      <dgm:spPr/>
    </dgm:pt>
    <dgm:pt modelId="{9004D0D2-12D0-4FDF-89EF-C232D3741D90}" type="pres">
      <dgm:prSet presAssocID="{9A6A43E3-5821-4FD8-8AC0-5035FBB9338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FB8223B-6B15-4228-A53A-22F6B02E2322}" type="pres">
      <dgm:prSet presAssocID="{9A6A43E3-5821-4FD8-8AC0-5035FBB93387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74CDF32-5BA5-4ED0-83C7-6D62D0DEBE44}" type="pres">
      <dgm:prSet presAssocID="{1BFF4E5C-8C30-4773-8AFE-5F8004D7EC99}" presName="space" presStyleCnt="0"/>
      <dgm:spPr/>
    </dgm:pt>
    <dgm:pt modelId="{8280CBB3-22A2-4092-98EA-5E3E31DE96B7}" type="pres">
      <dgm:prSet presAssocID="{53903C5E-DB06-433F-A338-2D494BCECDDF}" presName="composite" presStyleCnt="0"/>
      <dgm:spPr/>
    </dgm:pt>
    <dgm:pt modelId="{FF6A61A9-2505-47C4-AB11-019DF75FA9B3}" type="pres">
      <dgm:prSet presAssocID="{53903C5E-DB06-433F-A338-2D494BCECDDF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5445BA9-5B4A-4811-87D3-D1FE5D3E11D3}" type="pres">
      <dgm:prSet presAssocID="{53903C5E-DB06-433F-A338-2D494BCECDDF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8ADFC14-9E43-4222-8A31-F7937AF5752C}" type="presOf" srcId="{53903C5E-DB06-433F-A338-2D494BCECDDF}" destId="{FF6A61A9-2505-47C4-AB11-019DF75FA9B3}" srcOrd="0" destOrd="0" presId="urn:microsoft.com/office/officeart/2005/8/layout/hList1"/>
    <dgm:cxn modelId="{512C1A20-12DC-4565-B112-33A5E4BEA058}" srcId="{9A6A43E3-5821-4FD8-8AC0-5035FBB93387}" destId="{A1397070-490A-45A3-8ED2-9B17B29031F4}" srcOrd="0" destOrd="0" parTransId="{06E5FEEF-1947-4267-83DD-5560E64E436F}" sibTransId="{92147971-1FDC-44DF-B6FB-9DB69279C5A4}"/>
    <dgm:cxn modelId="{51996008-FACB-4AB5-BB14-D3C43B98F245}" type="presOf" srcId="{A1397070-490A-45A3-8ED2-9B17B29031F4}" destId="{FFB8223B-6B15-4228-A53A-22F6B02E2322}" srcOrd="0" destOrd="0" presId="urn:microsoft.com/office/officeart/2005/8/layout/hList1"/>
    <dgm:cxn modelId="{8DAD2688-4018-46E0-A9FD-3D526DEDCDCC}" srcId="{51549594-ABD6-499A-9E57-98091BBDB67A}" destId="{9A6A43E3-5821-4FD8-8AC0-5035FBB93387}" srcOrd="0" destOrd="0" parTransId="{67A83BAF-7C4A-402D-97E8-F8D0E4CE1334}" sibTransId="{1BFF4E5C-8C30-4773-8AFE-5F8004D7EC99}"/>
    <dgm:cxn modelId="{5B76E5DB-7732-4C9B-9BCB-10627464ED67}" type="presOf" srcId="{9A6A43E3-5821-4FD8-8AC0-5035FBB93387}" destId="{9004D0D2-12D0-4FDF-89EF-C232D3741D90}" srcOrd="0" destOrd="0" presId="urn:microsoft.com/office/officeart/2005/8/layout/hList1"/>
    <dgm:cxn modelId="{95723843-FFA8-4448-BCA7-364F525E0EF9}" srcId="{51549594-ABD6-499A-9E57-98091BBDB67A}" destId="{53903C5E-DB06-433F-A338-2D494BCECDDF}" srcOrd="1" destOrd="0" parTransId="{2D2F0A2A-5115-4552-9ED3-4464A37C0B26}" sibTransId="{9C2DFA17-D89A-429F-8957-268ADC41F522}"/>
    <dgm:cxn modelId="{EE0071E9-29AC-46F7-A880-A5725C7CD7E1}" type="presOf" srcId="{51549594-ABD6-499A-9E57-98091BBDB67A}" destId="{F05B9571-2209-4542-B7CD-D8E06327AD0A}" srcOrd="0" destOrd="0" presId="urn:microsoft.com/office/officeart/2005/8/layout/hList1"/>
    <dgm:cxn modelId="{162CEB95-9005-4406-98C0-3C48D9CBCB73}" srcId="{53903C5E-DB06-433F-A338-2D494BCECDDF}" destId="{6119213E-6D0E-44A8-B85A-2EBD33439917}" srcOrd="0" destOrd="0" parTransId="{331E9F4D-D463-4893-8809-67FC612E57A3}" sibTransId="{1B1BC326-AA89-4796-AB12-2BD3A4A6CF69}"/>
    <dgm:cxn modelId="{A6B5CC4C-9EC7-40E1-A6F6-27A8DC84D690}" type="presOf" srcId="{6119213E-6D0E-44A8-B85A-2EBD33439917}" destId="{35445BA9-5B4A-4811-87D3-D1FE5D3E11D3}" srcOrd="0" destOrd="0" presId="urn:microsoft.com/office/officeart/2005/8/layout/hList1"/>
    <dgm:cxn modelId="{B844957A-96A2-42BD-9A81-7DF8A97709E6}" type="presParOf" srcId="{F05B9571-2209-4542-B7CD-D8E06327AD0A}" destId="{884F3518-C57C-4A91-ADFA-E32C7D437F85}" srcOrd="0" destOrd="0" presId="urn:microsoft.com/office/officeart/2005/8/layout/hList1"/>
    <dgm:cxn modelId="{E4E8B33D-CA2D-4559-ADC8-E4359E7C3E53}" type="presParOf" srcId="{884F3518-C57C-4A91-ADFA-E32C7D437F85}" destId="{9004D0D2-12D0-4FDF-89EF-C232D3741D90}" srcOrd="0" destOrd="0" presId="urn:microsoft.com/office/officeart/2005/8/layout/hList1"/>
    <dgm:cxn modelId="{F79C7504-0481-4A3E-BB6B-F8FCF3A5369E}" type="presParOf" srcId="{884F3518-C57C-4A91-ADFA-E32C7D437F85}" destId="{FFB8223B-6B15-4228-A53A-22F6B02E2322}" srcOrd="1" destOrd="0" presId="urn:microsoft.com/office/officeart/2005/8/layout/hList1"/>
    <dgm:cxn modelId="{FA70B87E-A52E-49DB-BF2D-99DB93B41FA0}" type="presParOf" srcId="{F05B9571-2209-4542-B7CD-D8E06327AD0A}" destId="{674CDF32-5BA5-4ED0-83C7-6D62D0DEBE44}" srcOrd="1" destOrd="0" presId="urn:microsoft.com/office/officeart/2005/8/layout/hList1"/>
    <dgm:cxn modelId="{D6DFA239-EB21-4306-A5CD-CA4182D61753}" type="presParOf" srcId="{F05B9571-2209-4542-B7CD-D8E06327AD0A}" destId="{8280CBB3-22A2-4092-98EA-5E3E31DE96B7}" srcOrd="2" destOrd="0" presId="urn:microsoft.com/office/officeart/2005/8/layout/hList1"/>
    <dgm:cxn modelId="{36AACEEA-B6F8-4087-BD72-905C4F109902}" type="presParOf" srcId="{8280CBB3-22A2-4092-98EA-5E3E31DE96B7}" destId="{FF6A61A9-2505-47C4-AB11-019DF75FA9B3}" srcOrd="0" destOrd="0" presId="urn:microsoft.com/office/officeart/2005/8/layout/hList1"/>
    <dgm:cxn modelId="{804E2A5F-0994-4C7C-87C8-883C0618AEB7}" type="presParOf" srcId="{8280CBB3-22A2-4092-98EA-5E3E31DE96B7}" destId="{35445BA9-5B4A-4811-87D3-D1FE5D3E11D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04D0D2-12D0-4FDF-89EF-C232D3741D90}">
      <dsp:nvSpPr>
        <dsp:cNvPr id="0" name=""/>
        <dsp:cNvSpPr/>
      </dsp:nvSpPr>
      <dsp:spPr>
        <a:xfrm>
          <a:off x="40" y="778910"/>
          <a:ext cx="3845569" cy="14913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16" tIns="174752" rIns="305816" bIns="174752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300" kern="1200" dirty="0" smtClean="0"/>
            <a:t>Variáveis Independentes</a:t>
          </a:r>
          <a:endParaRPr lang="pt-BR" sz="4300" kern="1200" dirty="0"/>
        </a:p>
      </dsp:txBody>
      <dsp:txXfrm>
        <a:off x="40" y="778910"/>
        <a:ext cx="3845569" cy="1491379"/>
      </dsp:txXfrm>
    </dsp:sp>
    <dsp:sp modelId="{FFB8223B-6B15-4228-A53A-22F6B02E2322}">
      <dsp:nvSpPr>
        <dsp:cNvPr id="0" name=""/>
        <dsp:cNvSpPr/>
      </dsp:nvSpPr>
      <dsp:spPr>
        <a:xfrm>
          <a:off x="40" y="2270289"/>
          <a:ext cx="3845569" cy="18885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362" tIns="229362" rIns="305816" bIns="344043" numCol="1" spcCol="1270" anchor="t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4300" kern="1200" dirty="0" smtClean="0"/>
            <a:t>Manipulações</a:t>
          </a:r>
          <a:endParaRPr lang="pt-BR" sz="4300" kern="1200" dirty="0"/>
        </a:p>
      </dsp:txBody>
      <dsp:txXfrm>
        <a:off x="40" y="2270289"/>
        <a:ext cx="3845569" cy="1888560"/>
      </dsp:txXfrm>
    </dsp:sp>
    <dsp:sp modelId="{FF6A61A9-2505-47C4-AB11-019DF75FA9B3}">
      <dsp:nvSpPr>
        <dsp:cNvPr id="0" name=""/>
        <dsp:cNvSpPr/>
      </dsp:nvSpPr>
      <dsp:spPr>
        <a:xfrm>
          <a:off x="4383989" y="778910"/>
          <a:ext cx="3845569" cy="14913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16" tIns="174752" rIns="305816" bIns="174752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300" kern="1200" dirty="0" smtClean="0"/>
            <a:t>Variáveis dependentes</a:t>
          </a:r>
          <a:endParaRPr lang="pt-BR" sz="4300" kern="1200" dirty="0"/>
        </a:p>
      </dsp:txBody>
      <dsp:txXfrm>
        <a:off x="4383989" y="778910"/>
        <a:ext cx="3845569" cy="1491379"/>
      </dsp:txXfrm>
    </dsp:sp>
    <dsp:sp modelId="{35445BA9-5B4A-4811-87D3-D1FE5D3E11D3}">
      <dsp:nvSpPr>
        <dsp:cNvPr id="0" name=""/>
        <dsp:cNvSpPr/>
      </dsp:nvSpPr>
      <dsp:spPr>
        <a:xfrm>
          <a:off x="4383989" y="2270289"/>
          <a:ext cx="3845569" cy="18885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362" tIns="229362" rIns="305816" bIns="344043" numCol="1" spcCol="1270" anchor="t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4300" kern="1200" dirty="0" smtClean="0"/>
            <a:t>Mensurações</a:t>
          </a:r>
          <a:endParaRPr lang="pt-BR" sz="4300" kern="1200" dirty="0"/>
        </a:p>
      </dsp:txBody>
      <dsp:txXfrm>
        <a:off x="4383989" y="2270289"/>
        <a:ext cx="3845569" cy="18885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04D0D2-12D0-4FDF-89EF-C232D3741D90}">
      <dsp:nvSpPr>
        <dsp:cNvPr id="0" name=""/>
        <dsp:cNvSpPr/>
      </dsp:nvSpPr>
      <dsp:spPr>
        <a:xfrm>
          <a:off x="40" y="451856"/>
          <a:ext cx="3845569" cy="141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488" tIns="199136" rIns="348488" bIns="199136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900" kern="1200" dirty="0" smtClean="0"/>
            <a:t>Taxa básica</a:t>
          </a:r>
          <a:endParaRPr lang="pt-BR" sz="4900" kern="1200" dirty="0"/>
        </a:p>
      </dsp:txBody>
      <dsp:txXfrm>
        <a:off x="40" y="451856"/>
        <a:ext cx="3845569" cy="1411200"/>
      </dsp:txXfrm>
    </dsp:sp>
    <dsp:sp modelId="{FFB8223B-6B15-4228-A53A-22F6B02E2322}">
      <dsp:nvSpPr>
        <dsp:cNvPr id="0" name=""/>
        <dsp:cNvSpPr/>
      </dsp:nvSpPr>
      <dsp:spPr>
        <a:xfrm>
          <a:off x="40" y="1863056"/>
          <a:ext cx="3845569" cy="26228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366" tIns="261366" rIns="348488" bIns="392049" numCol="1" spcCol="1270" anchor="t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4900" kern="1200" dirty="0" err="1" smtClean="0"/>
            <a:t>Frequencia</a:t>
          </a:r>
          <a:r>
            <a:rPr lang="pt-BR" sz="4900" kern="1200" dirty="0" smtClean="0"/>
            <a:t> que Y ocorre</a:t>
          </a:r>
          <a:endParaRPr lang="pt-BR" sz="4900" kern="1200" dirty="0"/>
        </a:p>
      </dsp:txBody>
      <dsp:txXfrm>
        <a:off x="40" y="1863056"/>
        <a:ext cx="3845569" cy="2622847"/>
      </dsp:txXfrm>
    </dsp:sp>
    <dsp:sp modelId="{FF6A61A9-2505-47C4-AB11-019DF75FA9B3}">
      <dsp:nvSpPr>
        <dsp:cNvPr id="0" name=""/>
        <dsp:cNvSpPr/>
      </dsp:nvSpPr>
      <dsp:spPr>
        <a:xfrm>
          <a:off x="4383989" y="451856"/>
          <a:ext cx="3845569" cy="141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488" tIns="199136" rIns="348488" bIns="199136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900" kern="1200" dirty="0" smtClean="0"/>
            <a:t>Correlações</a:t>
          </a:r>
          <a:endParaRPr lang="pt-BR" sz="4900" kern="1200" dirty="0"/>
        </a:p>
      </dsp:txBody>
      <dsp:txXfrm>
        <a:off x="4383989" y="451856"/>
        <a:ext cx="3845569" cy="1411200"/>
      </dsp:txXfrm>
    </dsp:sp>
    <dsp:sp modelId="{35445BA9-5B4A-4811-87D3-D1FE5D3E11D3}">
      <dsp:nvSpPr>
        <dsp:cNvPr id="0" name=""/>
        <dsp:cNvSpPr/>
      </dsp:nvSpPr>
      <dsp:spPr>
        <a:xfrm>
          <a:off x="4383989" y="1863056"/>
          <a:ext cx="3845569" cy="26228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366" tIns="261366" rIns="348488" bIns="392049" numCol="1" spcCol="1270" anchor="t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4900" kern="1200" dirty="0" smtClean="0"/>
            <a:t>X e Y </a:t>
          </a:r>
          <a:r>
            <a:rPr lang="pt-BR" sz="4900" kern="1200" dirty="0" err="1" smtClean="0"/>
            <a:t>co-variam</a:t>
          </a:r>
          <a:r>
            <a:rPr lang="pt-BR" sz="4900" kern="1200" dirty="0" smtClean="0"/>
            <a:t>?</a:t>
          </a:r>
          <a:endParaRPr lang="pt-BR" sz="4900" kern="1200" dirty="0"/>
        </a:p>
      </dsp:txBody>
      <dsp:txXfrm>
        <a:off x="4383989" y="1863056"/>
        <a:ext cx="3845569" cy="26228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04D0D2-12D0-4FDF-89EF-C232D3741D90}">
      <dsp:nvSpPr>
        <dsp:cNvPr id="0" name=""/>
        <dsp:cNvSpPr/>
      </dsp:nvSpPr>
      <dsp:spPr>
        <a:xfrm>
          <a:off x="40" y="855254"/>
          <a:ext cx="3845569" cy="14265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166624" rIns="291592" bIns="166624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100" kern="1200" dirty="0" smtClean="0"/>
            <a:t>Validade Interna</a:t>
          </a:r>
          <a:endParaRPr lang="pt-BR" sz="4100" kern="1200" dirty="0"/>
        </a:p>
      </dsp:txBody>
      <dsp:txXfrm>
        <a:off x="40" y="855254"/>
        <a:ext cx="3845569" cy="1426531"/>
      </dsp:txXfrm>
    </dsp:sp>
    <dsp:sp modelId="{FFB8223B-6B15-4228-A53A-22F6B02E2322}">
      <dsp:nvSpPr>
        <dsp:cNvPr id="0" name=""/>
        <dsp:cNvSpPr/>
      </dsp:nvSpPr>
      <dsp:spPr>
        <a:xfrm>
          <a:off x="40" y="2281785"/>
          <a:ext cx="3845569" cy="18007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694" tIns="218694" rIns="291592" bIns="328041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4100" kern="1200" dirty="0" smtClean="0"/>
            <a:t>Precisão</a:t>
          </a:r>
          <a:endParaRPr lang="pt-BR" sz="4100" kern="1200" dirty="0"/>
        </a:p>
      </dsp:txBody>
      <dsp:txXfrm>
        <a:off x="40" y="2281785"/>
        <a:ext cx="3845569" cy="1800720"/>
      </dsp:txXfrm>
    </dsp:sp>
    <dsp:sp modelId="{FF6A61A9-2505-47C4-AB11-019DF75FA9B3}">
      <dsp:nvSpPr>
        <dsp:cNvPr id="0" name=""/>
        <dsp:cNvSpPr/>
      </dsp:nvSpPr>
      <dsp:spPr>
        <a:xfrm>
          <a:off x="4383989" y="855254"/>
          <a:ext cx="3845569" cy="14265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166624" rIns="291592" bIns="166624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100" kern="1200" dirty="0" smtClean="0"/>
            <a:t>Validade externa</a:t>
          </a:r>
          <a:endParaRPr lang="pt-BR" sz="4100" kern="1200" dirty="0"/>
        </a:p>
      </dsp:txBody>
      <dsp:txXfrm>
        <a:off x="4383989" y="855254"/>
        <a:ext cx="3845569" cy="1426531"/>
      </dsp:txXfrm>
    </dsp:sp>
    <dsp:sp modelId="{35445BA9-5B4A-4811-87D3-D1FE5D3E11D3}">
      <dsp:nvSpPr>
        <dsp:cNvPr id="0" name=""/>
        <dsp:cNvSpPr/>
      </dsp:nvSpPr>
      <dsp:spPr>
        <a:xfrm>
          <a:off x="4383989" y="2281785"/>
          <a:ext cx="3845569" cy="18007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694" tIns="218694" rIns="291592" bIns="328041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4100" kern="1200" dirty="0" smtClean="0"/>
            <a:t>Generalização</a:t>
          </a:r>
          <a:endParaRPr lang="pt-BR" sz="4100" kern="1200" dirty="0"/>
        </a:p>
      </dsp:txBody>
      <dsp:txXfrm>
        <a:off x="4383989" y="2281785"/>
        <a:ext cx="3845569" cy="1800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5CF01-E2FB-4FE9-BB99-A2A33F195C97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4C763-720F-4E07-BE57-47C74B2FB4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3003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6E96FAA-B168-4B70-A54A-B4C058B93DAF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73DDD20-4331-4EC4-AA75-F4D98A181042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FAA-B168-4B70-A54A-B4C058B93DAF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DD20-4331-4EC4-AA75-F4D98A1810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FAA-B168-4B70-A54A-B4C058B93DAF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DD20-4331-4EC4-AA75-F4D98A181042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FAA-B168-4B70-A54A-B4C058B93DAF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DD20-4331-4EC4-AA75-F4D98A181042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6E96FAA-B168-4B70-A54A-B4C058B93DAF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73DDD20-4331-4EC4-AA75-F4D98A181042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FAA-B168-4B70-A54A-B4C058B93DAF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DD20-4331-4EC4-AA75-F4D98A181042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FAA-B168-4B70-A54A-B4C058B93DAF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DD20-4331-4EC4-AA75-F4D98A181042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FAA-B168-4B70-A54A-B4C058B93DAF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DD20-4331-4EC4-AA75-F4D98A18104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FAA-B168-4B70-A54A-B4C058B93DAF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DD20-4331-4EC4-AA75-F4D98A181042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FAA-B168-4B70-A54A-B4C058B93DAF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DD20-4331-4EC4-AA75-F4D98A181042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FAA-B168-4B70-A54A-B4C058B93DAF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DD20-4331-4EC4-AA75-F4D98A181042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6E96FAA-B168-4B70-A54A-B4C058B93DAF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3DDD20-4331-4EC4-AA75-F4D98A181042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de </a:t>
            </a:r>
            <a:r>
              <a:rPr lang="en-US" dirty="0" err="1" smtClean="0"/>
              <a:t>Interação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(Aula 3)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Professor: Yves J. Albuquerque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75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Twitter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err="1"/>
              <a:t>I</a:t>
            </a:r>
            <a:r>
              <a:rPr lang="pt-BR" dirty="0" err="1" smtClean="0"/>
              <a:t>`m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Twitter</a:t>
            </a:r>
            <a:endParaRPr lang="pt-BR" dirty="0" smtClean="0"/>
          </a:p>
          <a:p>
            <a:r>
              <a:rPr lang="pt-BR" dirty="0" err="1" smtClean="0"/>
              <a:t>Follow</a:t>
            </a:r>
            <a:r>
              <a:rPr lang="pt-BR" dirty="0" smtClean="0"/>
              <a:t> me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Twitter</a:t>
            </a:r>
            <a:endParaRPr lang="pt-BR" dirty="0" smtClean="0"/>
          </a:p>
          <a:p>
            <a:r>
              <a:rPr lang="pt-BR" dirty="0" err="1" smtClean="0"/>
              <a:t>You</a:t>
            </a:r>
            <a:r>
              <a:rPr lang="pt-BR" dirty="0" smtClean="0"/>
              <a:t> </a:t>
            </a:r>
            <a:r>
              <a:rPr lang="pt-BR" dirty="0" err="1" smtClean="0"/>
              <a:t>should</a:t>
            </a:r>
            <a:r>
              <a:rPr lang="pt-BR" dirty="0" smtClean="0"/>
              <a:t> </a:t>
            </a:r>
            <a:r>
              <a:rPr lang="pt-BR" dirty="0" err="1" smtClean="0"/>
              <a:t>follow</a:t>
            </a:r>
            <a:r>
              <a:rPr lang="pt-BR" dirty="0" smtClean="0"/>
              <a:t> me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Twitter</a:t>
            </a:r>
            <a:endParaRPr lang="pt-BR" dirty="0" smtClean="0"/>
          </a:p>
          <a:p>
            <a:r>
              <a:rPr lang="pt-BR" dirty="0" err="1" smtClean="0"/>
              <a:t>You</a:t>
            </a:r>
            <a:r>
              <a:rPr lang="pt-BR" dirty="0" smtClean="0"/>
              <a:t> </a:t>
            </a:r>
            <a:r>
              <a:rPr lang="pt-BR" dirty="0" err="1" smtClean="0"/>
              <a:t>should</a:t>
            </a:r>
            <a:r>
              <a:rPr lang="pt-BR" dirty="0" smtClean="0"/>
              <a:t> </a:t>
            </a:r>
            <a:r>
              <a:rPr lang="pt-BR" dirty="0" err="1" smtClean="0"/>
              <a:t>follow</a:t>
            </a:r>
            <a:r>
              <a:rPr lang="pt-BR" dirty="0" smtClean="0"/>
              <a:t> me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Twitter</a:t>
            </a:r>
            <a:r>
              <a:rPr lang="pt-BR" dirty="0" smtClean="0"/>
              <a:t> </a:t>
            </a:r>
            <a:r>
              <a:rPr lang="pt-BR" u="sng" dirty="0" err="1" smtClean="0"/>
              <a:t>here</a:t>
            </a:r>
            <a:endParaRPr lang="pt-BR" u="sng" dirty="0"/>
          </a:p>
        </p:txBody>
      </p:sp>
    </p:spTree>
    <p:extLst>
      <p:ext uri="{BB962C8B-B14F-4D97-AF65-F5344CB8AC3E}">
        <p14:creationId xmlns:p14="http://schemas.microsoft.com/office/powerpoint/2010/main" val="2681967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Twitter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err="1"/>
              <a:t>I</a:t>
            </a:r>
            <a:r>
              <a:rPr lang="pt-BR" dirty="0" err="1" smtClean="0"/>
              <a:t>`m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Twitter</a:t>
            </a:r>
            <a:r>
              <a:rPr lang="pt-BR" dirty="0" smtClean="0"/>
              <a:t> – 4.7%</a:t>
            </a:r>
          </a:p>
          <a:p>
            <a:r>
              <a:rPr lang="pt-BR" dirty="0" err="1" smtClean="0"/>
              <a:t>Follow</a:t>
            </a:r>
            <a:r>
              <a:rPr lang="pt-BR" dirty="0" smtClean="0"/>
              <a:t> me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Twitter</a:t>
            </a:r>
            <a:r>
              <a:rPr lang="pt-BR" dirty="0" smtClean="0"/>
              <a:t>- 7.31%</a:t>
            </a:r>
          </a:p>
          <a:p>
            <a:r>
              <a:rPr lang="pt-BR" dirty="0" err="1" smtClean="0"/>
              <a:t>You</a:t>
            </a:r>
            <a:r>
              <a:rPr lang="pt-BR" dirty="0" smtClean="0"/>
              <a:t> </a:t>
            </a:r>
            <a:r>
              <a:rPr lang="pt-BR" dirty="0" err="1" smtClean="0"/>
              <a:t>should</a:t>
            </a:r>
            <a:r>
              <a:rPr lang="pt-BR" dirty="0" smtClean="0"/>
              <a:t> </a:t>
            </a:r>
            <a:r>
              <a:rPr lang="pt-BR" dirty="0" err="1" smtClean="0"/>
              <a:t>follow</a:t>
            </a:r>
            <a:r>
              <a:rPr lang="pt-BR" dirty="0" smtClean="0"/>
              <a:t> me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Twitter</a:t>
            </a:r>
            <a:r>
              <a:rPr lang="pt-BR" dirty="0" smtClean="0"/>
              <a:t> – 10.09%</a:t>
            </a:r>
          </a:p>
          <a:p>
            <a:r>
              <a:rPr lang="pt-BR" dirty="0" err="1" smtClean="0"/>
              <a:t>You</a:t>
            </a:r>
            <a:r>
              <a:rPr lang="pt-BR" dirty="0" smtClean="0"/>
              <a:t> </a:t>
            </a:r>
            <a:r>
              <a:rPr lang="pt-BR" dirty="0" err="1" smtClean="0"/>
              <a:t>should</a:t>
            </a:r>
            <a:r>
              <a:rPr lang="pt-BR" dirty="0" smtClean="0"/>
              <a:t> </a:t>
            </a:r>
            <a:r>
              <a:rPr lang="pt-BR" dirty="0" err="1" smtClean="0"/>
              <a:t>follow</a:t>
            </a:r>
            <a:r>
              <a:rPr lang="pt-BR" dirty="0" smtClean="0"/>
              <a:t> me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Twitter</a:t>
            </a:r>
            <a:r>
              <a:rPr lang="pt-BR" dirty="0" smtClean="0"/>
              <a:t> </a:t>
            </a:r>
            <a:r>
              <a:rPr lang="pt-BR" u="sng" dirty="0" err="1" smtClean="0"/>
              <a:t>here</a:t>
            </a:r>
            <a:r>
              <a:rPr lang="pt-BR" u="sng" dirty="0" smtClean="0"/>
              <a:t> – </a:t>
            </a:r>
            <a:r>
              <a:rPr lang="pt-BR" dirty="0" smtClean="0"/>
              <a:t>12.81%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9402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2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t-BR" dirty="0" err="1" smtClean="0"/>
              <a:t>Prototipando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539552" y="195833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1)Escrever um ponto de vista. (Máximo 2 frases)</a:t>
            </a:r>
          </a:p>
          <a:p>
            <a:r>
              <a:rPr lang="pt-BR" dirty="0" smtClean="0"/>
              <a:t>2)Faça 2 </a:t>
            </a:r>
            <a:r>
              <a:rPr lang="pt-BR" dirty="0" err="1" smtClean="0"/>
              <a:t>storyboards</a:t>
            </a:r>
            <a:r>
              <a:rPr lang="pt-BR" dirty="0" smtClean="0"/>
              <a:t> relacionados ao seu ponto de vista</a:t>
            </a:r>
            <a:endParaRPr lang="pt-BR" dirty="0"/>
          </a:p>
          <a:p>
            <a:r>
              <a:rPr lang="pt-BR" dirty="0" smtClean="0"/>
              <a:t>3)Crie 2 protótipos rápidos interativos (preferencialmente em papel)</a:t>
            </a:r>
          </a:p>
        </p:txBody>
      </p:sp>
    </p:spTree>
    <p:extLst>
      <p:ext uri="{BB962C8B-B14F-4D97-AF65-F5344CB8AC3E}">
        <p14:creationId xmlns:p14="http://schemas.microsoft.com/office/powerpoint/2010/main" val="107106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Novos Conceitos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Ajudando a estabelecer uma linguagem comum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8436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70074985"/>
              </p:ext>
            </p:extLst>
          </p:nvPr>
        </p:nvGraphicFramePr>
        <p:xfrm>
          <a:off x="457200" y="1219200"/>
          <a:ext cx="8229600" cy="49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6984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70596791"/>
              </p:ext>
            </p:extLst>
          </p:nvPr>
        </p:nvGraphicFramePr>
        <p:xfrm>
          <a:off x="457200" y="1219200"/>
          <a:ext cx="8229600" cy="49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8943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4989515"/>
              </p:ext>
            </p:extLst>
          </p:nvPr>
        </p:nvGraphicFramePr>
        <p:xfrm>
          <a:off x="457200" y="1219200"/>
          <a:ext cx="8229600" cy="49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0764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Associando participantes a condições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O poder da </a:t>
            </a:r>
            <a:r>
              <a:rPr lang="pt-BR" dirty="0" err="1"/>
              <a:t>r</a:t>
            </a:r>
            <a:r>
              <a:rPr lang="pt-BR" dirty="0" err="1" smtClean="0"/>
              <a:t>andomicidade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8142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Escolha aleatória</a:t>
            </a:r>
            <a:endParaRPr lang="pt-BR" dirty="0"/>
          </a:p>
        </p:txBody>
      </p:sp>
      <p:pic>
        <p:nvPicPr>
          <p:cNvPr id="1026" name="Picture 2" descr="http://2.bp.blogspot.com/-NvTJCZYIDh8/UMosYMqTwcI/AAAAAAAABnQ/iuPOeN0oyU8/s1600/cara+ou+coro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487" y="2311400"/>
            <a:ext cx="2105025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79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Três estratégias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Com todos os sujeitos: Todos testam todas as opções. Bom se o aprendizado/prática não for relevante.</a:t>
            </a:r>
          </a:p>
          <a:p>
            <a:r>
              <a:rPr lang="pt-BR" dirty="0" smtClean="0"/>
              <a:t>Por participantes: Cada pessoa testa uma alternativa. Necessita mais pessoas e mais atenção para igualdade na alocação das tarefas</a:t>
            </a:r>
          </a:p>
          <a:p>
            <a:r>
              <a:rPr lang="pt-BR" dirty="0" smtClean="0"/>
              <a:t>Balanceamento: Pode minimizar variações na técnica por participantes.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7363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Web </a:t>
            </a:r>
            <a:r>
              <a:rPr lang="pt-BR" dirty="0" err="1" smtClean="0"/>
              <a:t>tests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Dividir site em versões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23366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614</TotalTime>
  <Words>195</Words>
  <Application>Microsoft Office PowerPoint</Application>
  <PresentationFormat>Apresentação na tela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Origem</vt:lpstr>
      <vt:lpstr>Design de Interação (Aula 3)</vt:lpstr>
      <vt:lpstr>Novos Conceitos</vt:lpstr>
      <vt:lpstr>Apresentação do PowerPoint</vt:lpstr>
      <vt:lpstr>Apresentação do PowerPoint</vt:lpstr>
      <vt:lpstr>Apresentação do PowerPoint</vt:lpstr>
      <vt:lpstr>Associando participantes a condições</vt:lpstr>
      <vt:lpstr>Escolha aleatória</vt:lpstr>
      <vt:lpstr>Três estratégias</vt:lpstr>
      <vt:lpstr>Web tests</vt:lpstr>
      <vt:lpstr>Twitter</vt:lpstr>
      <vt:lpstr>Twitter</vt:lpstr>
      <vt:lpstr>Exercício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Interação Humano-Computador</dc:title>
  <dc:creator>Yves J. Albuquerque</dc:creator>
  <cp:lastModifiedBy>Yves J. Albuquerque</cp:lastModifiedBy>
  <cp:revision>63</cp:revision>
  <dcterms:created xsi:type="dcterms:W3CDTF">2012-10-04T15:37:27Z</dcterms:created>
  <dcterms:modified xsi:type="dcterms:W3CDTF">2013-01-22T15:15:06Z</dcterms:modified>
</cp:coreProperties>
</file>