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8" r:id="rId14"/>
    <p:sldId id="271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426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92F6-C6B4-4A44-8D11-F2A9A8FD23D4}" type="datetimeFigureOut">
              <a:rPr lang="pt-BR" smtClean="0"/>
              <a:t>17/07/2012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D8027-57A2-46BE-9FB7-44996CFCBA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3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D8027-57A2-46BE-9FB7-44996CFCBA3C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5674-7238-4763-A437-ECAD28C1A033}" type="datetimeFigureOut">
              <a:rPr lang="pt-BR" smtClean="0"/>
              <a:pPr/>
              <a:t>17/07/2012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D2EA-A93F-45D2-A176-9E38420CEF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6050" y="101587"/>
            <a:ext cx="7772400" cy="1470025"/>
          </a:xfrm>
        </p:spPr>
        <p:txBody>
          <a:bodyPr/>
          <a:lstStyle/>
          <a:p>
            <a:r>
              <a:rPr lang="pt-BR" dirty="0" smtClean="0"/>
              <a:t>Game Design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43306" y="1142984"/>
            <a:ext cx="6400800" cy="1752600"/>
          </a:xfrm>
        </p:spPr>
        <p:txBody>
          <a:bodyPr/>
          <a:lstStyle/>
          <a:p>
            <a:r>
              <a:rPr lang="pt-BR" dirty="0" smtClean="0"/>
              <a:t>A arte secreta da diversão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3714776" cy="78581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Focado no</a:t>
            </a:r>
          </a:p>
          <a:p>
            <a:pPr>
              <a:buNone/>
            </a:pPr>
            <a:r>
              <a:rPr lang="pt-B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	jogador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58016" y="5715016"/>
            <a:ext cx="3714776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Focado 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mercado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500174"/>
            <a:ext cx="3929090" cy="71438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Processo mutável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86314" y="57150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flexível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5715016"/>
            <a:ext cx="3900486" cy="75723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jogo é do time.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Início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4876" y="4475201"/>
            <a:ext cx="8229600" cy="4525963"/>
          </a:xfrm>
        </p:spPr>
        <p:txBody>
          <a:bodyPr/>
          <a:lstStyle/>
          <a:p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Brainstorm</a:t>
            </a:r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Pesquisa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Protótipo Físico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Protótipo em Software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Meio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757610" cy="971543"/>
          </a:xfrm>
        </p:spPr>
        <p:txBody>
          <a:bodyPr/>
          <a:lstStyle/>
          <a:p>
            <a:r>
              <a:rPr lang="pt-BR" dirty="0" err="1" smtClean="0"/>
              <a:t>Iterative</a:t>
            </a:r>
            <a:r>
              <a:rPr lang="pt-BR" dirty="0" smtClean="0"/>
              <a:t> Design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57686" y="4214818"/>
            <a:ext cx="590075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para ser quebrado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282" y="5286388"/>
            <a:ext cx="285748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módulos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Final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3929066"/>
            <a:ext cx="1471594" cy="685792"/>
          </a:xfrm>
        </p:spPr>
        <p:txBody>
          <a:bodyPr/>
          <a:lstStyle/>
          <a:p>
            <a:r>
              <a:rPr lang="pt-BR" dirty="0" smtClean="0"/>
              <a:t>QA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</a:t>
            </a:r>
          </a:p>
          <a:p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GFS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GTS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QA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Comunicação</a:t>
            </a:r>
          </a:p>
          <a:p>
            <a:pPr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2428868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 J. Albuquerque</a:t>
            </a:r>
          </a:p>
          <a:p>
            <a:r>
              <a:rPr lang="pt-BR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Producer</a:t>
            </a:r>
            <a:r>
              <a:rPr lang="pt-BR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Game Designer</a:t>
            </a: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7224" y="600076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www.kraniostudio.com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yves@kraniostudio.com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Significado e Experiência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1802" y="1071546"/>
            <a:ext cx="6286544" cy="45259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</a:t>
            </a:r>
            <a:r>
              <a:rPr lang="pt-BR" dirty="0" smtClean="0">
                <a:solidFill>
                  <a:schemeClr val="bg1"/>
                </a:solidFill>
              </a:rPr>
              <a:t>uas faces da mesma moeda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Gerar significado é gerar experiência.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2"/>
                </a:solidFill>
              </a:rPr>
              <a:t>Ganho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5" name="Espaço Reservado para Conteúdo 4" descr="FR-New-Screen-High-Scor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02828" y="214290"/>
            <a:ext cx="8375158" cy="6281369"/>
          </a:xfrm>
        </p:spPr>
      </p:pic>
      <p:sp>
        <p:nvSpPr>
          <p:cNvPr id="6" name="CaixaDeTexto 5"/>
          <p:cNvSpPr txBox="1"/>
          <p:nvPr/>
        </p:nvSpPr>
        <p:spPr>
          <a:xfrm>
            <a:off x="2928926" y="2692312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Resultado </a:t>
            </a:r>
            <a:r>
              <a:rPr lang="pt-BR" sz="2400" dirty="0" err="1" smtClean="0">
                <a:solidFill>
                  <a:srgbClr val="002060"/>
                </a:solidFill>
              </a:rPr>
              <a:t>quantificavel</a:t>
            </a:r>
            <a:r>
              <a:rPr lang="pt-BR" sz="24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Objetivos e metas;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Bonificação;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Desenvolvimento pessoal;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Vantagem social;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Identificação cultural.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jogo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8926" y="2500306"/>
            <a:ext cx="3643338" cy="71438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Círculo Mágico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929190" y="4714884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Imersão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Game Play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Roteiro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Movimento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Imagem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Som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Tato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Paladar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Olfato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Advogando em defesa do jogador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Regras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Sistema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Processo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Produto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Regras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31995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Regras Operacionais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Regras Constitutivas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Regras implícitas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643050"/>
            <a:ext cx="4500594" cy="2928958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Sistema Formal</a:t>
            </a: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Sistema Experimental</a:t>
            </a:r>
          </a:p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Sistema Cultural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Discerníveis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Integrados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gusTheme">
  <a:themeElements>
    <a:clrScheme name="Magus">
      <a:dk1>
        <a:srgbClr val="FFFFFF"/>
      </a:dk1>
      <a:lt1>
        <a:srgbClr val="600000"/>
      </a:lt1>
      <a:dk2>
        <a:srgbClr val="000000"/>
      </a:dk2>
      <a:lt2>
        <a:srgbClr val="BFBF00"/>
      </a:lt2>
      <a:accent1>
        <a:srgbClr val="7F7F00"/>
      </a:accent1>
      <a:accent2>
        <a:srgbClr val="6619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6060"/>
      </a:hlink>
      <a:folHlink>
        <a:srgbClr val="3F3F3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MagusTheme</Template>
  <TotalTime>141</TotalTime>
  <Words>140</Words>
  <Application>Microsoft Office PowerPoint</Application>
  <PresentationFormat>Apresentação na tela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MagusTheme</vt:lpstr>
      <vt:lpstr>Game Design</vt:lpstr>
      <vt:lpstr>Significado e Experiência</vt:lpstr>
      <vt:lpstr>Ganho</vt:lpstr>
      <vt:lpstr>Em jogo</vt:lpstr>
      <vt:lpstr>Imersão</vt:lpstr>
      <vt:lpstr>Advogando em defesa do jogador</vt:lpstr>
      <vt:lpstr>Regras</vt:lpstr>
      <vt:lpstr>Sistema</vt:lpstr>
      <vt:lpstr>Elementos</vt:lpstr>
      <vt:lpstr>Produto</vt:lpstr>
      <vt:lpstr>Processo</vt:lpstr>
      <vt:lpstr>Trabalhando</vt:lpstr>
      <vt:lpstr>Início</vt:lpstr>
      <vt:lpstr>Meio</vt:lpstr>
      <vt:lpstr>Final</vt:lpstr>
      <vt:lpstr>Documentação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</dc:title>
  <dc:creator>Yves J. Albuquerque</dc:creator>
  <cp:lastModifiedBy>Yves</cp:lastModifiedBy>
  <cp:revision>21</cp:revision>
  <dcterms:created xsi:type="dcterms:W3CDTF">2008-10-04T16:29:06Z</dcterms:created>
  <dcterms:modified xsi:type="dcterms:W3CDTF">2012-07-17T20:32:14Z</dcterms:modified>
</cp:coreProperties>
</file>