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4" r:id="rId3"/>
    <p:sldId id="278" r:id="rId4"/>
    <p:sldId id="263" r:id="rId5"/>
    <p:sldId id="261" r:id="rId6"/>
    <p:sldId id="257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69" r:id="rId16"/>
    <p:sldId id="259" r:id="rId17"/>
    <p:sldId id="272" r:id="rId18"/>
    <p:sldId id="279" r:id="rId19"/>
    <p:sldId id="277" r:id="rId20"/>
    <p:sldId id="280" r:id="rId21"/>
    <p:sldId id="282" r:id="rId22"/>
    <p:sldId id="283" r:id="rId23"/>
    <p:sldId id="284" r:id="rId24"/>
    <p:sldId id="285" r:id="rId25"/>
    <p:sldId id="281" r:id="rId26"/>
    <p:sldId id="275" r:id="rId27"/>
    <p:sldId id="287" r:id="rId28"/>
    <p:sldId id="286" r:id="rId29"/>
    <p:sldId id="29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31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59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88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54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69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0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23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00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6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B419-9F39-4181-9669-50E0EA3621A1}" type="datetimeFigureOut">
              <a:rPr lang="pt-BR" smtClean="0"/>
              <a:t>05/04/2012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C041-70AF-439D-9A25-590715703A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94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da Percepção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Jogos Digitais</a:t>
            </a:r>
            <a:endParaRPr lang="pt-BR" dirty="0"/>
          </a:p>
        </p:txBody>
      </p:sp>
      <p:pic>
        <p:nvPicPr>
          <p:cNvPr id="31746" name="Picture 2" descr="http://4.bp.blogspot.com/-cFLJ6lE8XrA/Tn0A9FJO4pI/AAAAAAAAAes/30ea-Z7Pmdw/s1600/vagas-trainee-estacio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4" y="5559963"/>
            <a:ext cx="1743075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um olho vê o artista</a:t>
            </a:r>
            <a:endParaRPr lang="pt-BR" dirty="0"/>
          </a:p>
        </p:txBody>
      </p:sp>
      <p:pic>
        <p:nvPicPr>
          <p:cNvPr id="11266" name="Picture 2" descr="http://www.paginainvalida.com.br/wp-content/uploads/2009/10/Michael-Jackson-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600400" cy="50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cadeira</a:t>
            </a:r>
            <a:endParaRPr lang="pt-BR" dirty="0"/>
          </a:p>
        </p:txBody>
      </p:sp>
      <p:sp>
        <p:nvSpPr>
          <p:cNvPr id="3" name="AutoShape 2" descr="data:image/jpeg;base64,/9j/4AAQSkZJRgABAQAAAQABAAD/2wCEAAkGBhASERAQEBQUEBUVFBMUFBASFRYUFxQSFhAWFRQQGBMYGyYeFxkkGRUUHy8gIycpLCwsFR4xNTAqNSYrLCkBCQoKDQwOGg8PGiklHyUwLS4pKTQwLCwsLCkvLDUpLC0vLCwsKiwpLCksKSwsKSwsKikpLCkpLCksLCwpLCwsLP/AABEIAMIBAwMBIgACEQEDEQH/xAAbAAEAAgMBAQAAAAAAAAAAAAAABQcDBAYCAf/EAEUQAAIBAgIEBg4JAwQDAAAAAAABAgMRBAYFEiExQVFhkaHBBxMiIyQyUnFzgZKxssIzYmNyorPR0uE0gvAUQ0SjFSVC/8QAGQEBAAMBAQAAAAAAAAAAAAAAAAIDBAEF/8QALBEBAAIBAwIFAwMFAAAAAAAAAAECAxEhMQQSMjNBcYFRYfATIpEUQoKhsf/aAAwDAQACEQMRAD8AvEAAAAAAAAAAAAAAAAHipWjHbJqPnaXvNOrp3Cx8atSXJrxb5kzkzEOxEy3wQlXOWCj/ALt/uxm+o06vZCwi3KpLzRS98kQnJSPWE4x3n0l04Kywmb8W6/bVUlKlr91Rko+I3wNK6duXeizIyuk0KZIvwZMdqcvoALFYAAAAAAAAAAAAAAAAAAAAAAAAAAAAAr3MMqyxc3CrUi4yT1VOWqotXi9W9rbGjzVzhjLuLlCLTa7mC+Zskcyw1cS35UIP4l1ERSy3iK851KUY6rdm3JLukrNW38R50zfumK6vSiKdkTaIYquYMY99ef8AbaPwpGlVx9aXjVKkvvVJPrN2hoKq66w8motylHW8ZbE9tvUZYZbSxUaE57HJx1orb4radnu3Ir0vPPsn+yP+oOfPy/yYKkjqaWXqaxkaE3KUHOUd9nbVk47V5kZ8HoKhHHdqcVKF52hK78px377WQjHM/wA6OzkiP41cjSWzuv8AEfXQcnaCcnxRV3zI7LQuBpQx8oKMbd9STSdrNvc/MbWWoKGMqwSt3tqy2eLOP6s7XFrMb+ujlsukTt6auM0XDVlUpzTi+5vGSaautl09107lqaFra2HoS+zjzpWfuOMzbT1cZOXlQpT5rx+U6fKNW+FgvJlOPNUbXQ0aMEdt5qozz3Y4smQAbGEAAAAAAAAAAAAAAAAAAAAAAAAAAAAAcnnOFqlGfHGS5mmvezcyfVvCtHinf2or9DxnSneFJ8UpLnj/AAa+S6vd1o/Vg+a66zHG2f8APo3Tv0/59WvjXq6Qj6an+KMf3M+6Yerj6L+1p9Oqn72Yc0S1MXGXopc0rfKZc4dzXpz+4+af8ELba/aUq79v3qaVnq6QpP7Sl0qK6z3jpaukqXLKK9pJfMYM4vVxNOfF2qXNUf6HvNMtTGUJ/Wg/xL9rOztr7kb9v3q9Namk48spfig/3HvA9zpFrjdZc95fKY9OS1dIUZcc6fTqxPuKeppKm+OaXtU7fMOJ/wAnOY/xY89Uu/UpeVScfZnf5yRyJVvQqLiqX9qEX+pr59hsw8uWcedRfynnIE/p4+jfRJdRKNs/59EZ36f8+rrwAbGIAAAAAAAAAAAAAAAAAAAAAAAAAAAAAQ2a6d6CfFOL966yGypO2KnHyqfuaZP5kj4NV5NV800crl+tbGUuVSX4WYcu2aJ9m/FvgtHuz57p99py46fwyf7j1nbbGjPyqf8APzGbPsPoJekXPqPqMGYnrYTBz+olz04/ocy83+DFxSfd4zu7xo1PKpX5rP5j7nR3VCrxwT6JPrR4zD3WDwU/s1H16kP2s85glrYLBVPs4r16sE+sX/u+JSp/Z8wzZwnatQqclOXNNv8AQ95h7nHUZfWoy/Gk/ca2aJa1DB1OOitvmjB9Z7zhV7rD1OOlF8zcutC072+JKRtX5hK57hehTfFVXTCa/Qi8h1UqtWLdrwT28k3+4mc7K+ElLinTfPNLrOBw+i6mJnGlStrd1La7KyS4fWMszXNEw5hiLYZiZW5c+lWyyppGntjGT5YTT+a54/8AI6UoeN2+KXlKTXO00Xf1GnirMKf6bXw2iVqgrLDdkTFR8ZQnx60bP8LRLYXslReydL2Z9Ul1koz459ULdPkj0duCAw2d8JLxpSpv68X743RMYXHUqivTnGa+rJP3FsWieFU1mOYZwASRAAAAAAAAAAAAAAAAAAAAAHMZszNSpa+GlGTlOne6tZKTaT50cno/SsI16NR3tGS1uHZfbs8x32m8v0K6cqkLzUWozTaa3tLY9u3jKvjhHeO3e0vNynndT3ReJn4el03bNJiPl2ObtLUK1Gk6U1JxqbVtTSdOW3Ve3fYx42etovDS4pW5nOPUiG0plzEYaLnUScE0teMrq7dldPartpbjRhXerq3dnwJ7PPYhfJOs90aawlTHGkdk66Tq6THu+jMNLyZtc3bF1Ix4t62i8M/JlKPNKovlREPSFR0P9OmnDW1krbU733+tmVaVSwbwji7qblGey1m22mvWzvfE6+3+zstGnvr8N7S0r6OwM+K8Oa6+Q+5rlrYPBT46TXNGH8kHW05N4anhHFJQlKWvd3bblstuS7p8xgxGmKk6dOjOScKaerGy2X5d7OWvG/3iP5drSdvtM/wsHMVXW0Y58dOjP8UGcvkyp4ZS5Yz/ACm+o514tuO2UpKK/wDqTajFLoSJvJ1ZPGYZxs09e1t1u1TOzk78lZ0RjH2Y7Rr9VpgA9N5jSxuhsPV+lpQnyuKv7W857SHY2w07ulKdF8V9ePM9vSdcCFsdbcwnXJevEqyxmQsXSXe9WsvqOz9mXU2cziMRKDk03TlB2e9NPdwbUXmU3isPGdVyaUm6ktrV98jDmpXFMTDfgyWyxMWdx2PtJYqrTqLEqbUXHtdSpFpyTTutZ+Nay28p1h8ij6ehEaRo8+06zqAA6iAAAAAAAAAAAAAAAAAAD40VHiHZ24n12LdKh0tsqVUvLqdEjB1vFW/oubQ947MeIrwcK1Ryi2rwSjGOx3WxJX2pb2R1O7dqcW3xK7v6kWPg8vaOo04TnGmrxjK9ad96vuk7dBlqZr0fRVoSi+SjC650rdInBM73s7GeI2pVxWA0Hjan/HnbypWh6+7auZ9IaDr0k+2QaXlLavaXWTuJ7IkP9mjKfLNqPQkyJxOb8TX73KMIQlvik22t9rt8i4Cq+PFWNp3WUyZpneI0cpVTvquS1m7KMVrNyvZJLhd+AsfA6K0bRpU514U6c3CLlGvLWkpOKbWrJvbfgscDjMNBSlJRUW5Xultvx34zAqcVv6RTLWN+13JjtbbV22aM1YF4Wvh6O11ISgtSnqxTa4W0thzWT8XCGLw0pSUIpyTlJpJd6klt3b7Eeoxe5X9R9lTW5qK9/Qctlm1on6FcUVrMR6rsp1IyV4tSXGndc6PRSuErzpPWpVZ03xxbiua+0n8Bn7F07Koo14+a0ueK6ma69VWedmW3S2jw7rLBzujc9YSrZSboy4qmxe1u57HQQqKSTi009zTun6zRW0W4lmtWa7TD62VDQV6kOWa6ZItvEStCT4ov3FTaL21aHLUp/GjF1fNYbOk2i0rdABvYQAAAAAAAAAAAAAAAAAAAAAKk0xHv1X0lX42W2VLp12rVn9pV+NmHrPDDd0XilC4Kpd1XvtK3q1UbseQ6HR3Y1fao1YV7yqKNRxlCyWtBPVupN+s0NIZXxdG7lTcl5dPu160u6XrRktiy130a65cdttWl20zYWL1k9iW3z7jUjVRtYKSclbifuKtdlujBjF3VnwyPHaVwKx6xbfbFwd0xCN3ZO/nkl7v0JRwjPLFOFt76TE+To/k2qmquGK5I7WYZST4G/PsJIsDn5l0s9LWfHz2XUe3H+3oPLt5+kaj6qUeF28yuzawGlK2Hd6NSUeNX2Pzx3P1o09fgSPNS/CItpOsOzXWNJdRi+yJiJR1FCnC8bN2bburNq72cPAzQ0BC+Iw2y3fIdE0RlPRtRwnUjCbhGLlKpqvVUUryd91kiUypJTxGFlHc5prZbZdvd6ic2te0TZXFaVrMVWwAD13kAAAAAAAAAAAAAAAAAAAAAAVHmbZWr+lq/Ey3CpM1/TV/Sz6WzF1nENvR8ys7Qn9Nh/Q0vy4m6aOgn4NhvQ0vy0bxsrxDHbmUZpPLeGxF3UprW8uPcy9pb/Xc5TSOTXh71YT14LZaStJX2Ldse/kO+IjNabw00nbbDb/eijPjpNZmY3X4Ml4tERKsMbF6+zfdms8HwtuXJym5iKcpVFGKcm7pKKbbd+JbWS2Dydi6iXcdrXlVGl+FXaPOpW0+GHo3tWOZQKppbuk+OT83+cZ1elcm/6fDVq8qmtKEbqMY2je6W1va9/IQmSY9sx1KFRKcdWo9VpNXUdmxk/wBK3dET6ofq10mY9GnhdH1artThKo/qpy6bWJzB5DxU9slGkvryu/ZjfqLKhBJWSSXEti5j0a69LWOZZbdXaeIchhOxxRVnVqTnyRtBdb9xO4PLmFpW1KUL+VJaz55XZJAvripXiGe2W9uZRGbnbA4v0NRc8WjhMmUfCMKuK/RCR2+dZWwGK9Hbnkl1nH5KV8VR5Iyf/XL9TNn8ysNGDy7SssAG1jAAAAAAAAAAAAAAAAAAAAAAqPOWyvX9LItwqPOy7/iPSdRj6vwx7tnSeKfZZmX34LhvQ0vy0SBG5bfgmF9DS/LRJGqvEMtuZCIzS/B5feh8RLkPmn6D++PvIZvLt7J4fMr7uIy6vD6H3p+6TLPKyyyvD6PnqfBIs0p6TwfK7q/GhM5/0OJ+4vjicHkKP/sIclKp7kWLmPAzrYatSp2cpR2Ju12pJ2v6jjcmaAxNPG9sqUpQhGnOOtKyWs9XYtu3h3bDuSJnLWXMcx+laFiAA1MoAAIDPkrYDEvkh+bA5TIKviYP7OXu/k6jP78BqrjdNf8AbE53sf0/CPNSl74IxZfOq24vJssQAG1iAAAAAAAAAAAAAAAAAAAAAAqTPD8IxH318BbZU+f6E44iteLSnKLi7eMu1pbOPbdGTqo/bHu19LP7p9li5YfgeE9BS/LRJkXleLWDwqaaao0009jXcLgJQ014hmtzIQubH3hffj1k0QmbvoI+kj8MivP5dk8HmQ5DKi8Opear+XIsorXJ/wDXQ81V/g/ksoq6Ty1vVeMABrZQAAAABzXZBfgjXHUprpv1EJ2PF3+pyU38cf0JfsiS8Fhy1ofDNkX2OF32u+KC6Z/wYr+fDbTyJd6ADaxAAAAAAAAAAAAAAAAAAAAAAfHFcx9AAAACBzlK1CPpI/DInjns7fQQ9IvgkU5/Lldg8yHKZKu8dF/VqP8AAizCsshSvjfNCfuSLNK+l8tPqvGAA1MwAAAAAjtOaEhiqapzco2kpRlHgkk1u4VtZg0BlqnhddwlKbna7lbgvuSWzeTAI9lde7TdLvtp267AAJIgAAAAAAAAAAAAAAAAAAAAAAAAAAHOZ4l3ml6VfBI6M0tLaJhiIak7qzupLgdmr8u8ry1m1JiFmK0VvEy4Dsfw8Mv9lU+KJZhB6CylRwsu2RlOc9VxvJq1m03aKXIicI4KTSukpZrxe2sAALlI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ASERAQEBQUEBUVFBMUFBASFRYUFxQSFhAWFRQQGBMYGyYeFxkkGRUUHy8gIycpLCwsFR4xNTAqNSYrLCkBCQoKDQwOGg8PGiklHyUwLS4pKTQwLCwsLCkvLDUpLC0vLCwsKiwpLCksKSwsKSwsKikpLCkpLCksLCwpLCwsLP/AABEIAMIBAwMBIgACEQEDEQH/xAAbAAEAAgMBAQAAAAAAAAAAAAAABQcDBAYCAf/EAEUQAAIBAgIEBg4JAwQDAAAAAAABAgMRBAYFEiExQVFhkaHBBxMiIyQyUnFzgZKxssIzYmNyorPR0uE0gvAUQ0SjFSVC/8QAGQEBAAMBAQAAAAAAAAAAAAAAAAIDBAEF/8QALBEBAAIBAwIFAwMFAAAAAAAAAAECAxEhMQQSMjNBcYFRYfATIpEUQoKhsf/aAAwDAQACEQMRAD8AvEAAAAAAAAAAAAAAAAHipWjHbJqPnaXvNOrp3Cx8atSXJrxb5kzkzEOxEy3wQlXOWCj/ALt/uxm+o06vZCwi3KpLzRS98kQnJSPWE4x3n0l04Kywmb8W6/bVUlKlr91Rko+I3wNK6duXeizIyuk0KZIvwZMdqcvoALFYAAAAAAAAAAAAAAAAAAAAAAAAAAAAAr3MMqyxc3CrUi4yT1VOWqotXi9W9rbGjzVzhjLuLlCLTa7mC+Zskcyw1cS35UIP4l1ERSy3iK851KUY6rdm3JLukrNW38R50zfumK6vSiKdkTaIYquYMY99ef8AbaPwpGlVx9aXjVKkvvVJPrN2hoKq66w8motylHW8ZbE9tvUZYZbSxUaE57HJx1orb4radnu3Ir0vPPsn+yP+oOfPy/yYKkjqaWXqaxkaE3KUHOUd9nbVk47V5kZ8HoKhHHdqcVKF52hK78px377WQjHM/wA6OzkiP41cjSWzuv8AEfXQcnaCcnxRV3zI7LQuBpQx8oKMbd9STSdrNvc/MbWWoKGMqwSt3tqy2eLOP6s7XFrMb+ujlsukTt6auM0XDVlUpzTi+5vGSaautl09107lqaFra2HoS+zjzpWfuOMzbT1cZOXlQpT5rx+U6fKNW+FgvJlOPNUbXQ0aMEdt5qozz3Y4smQAbGEAAAAAAAAAAAAAAAAAAAAAAAAAAAAAcnnOFqlGfHGS5mmvezcyfVvCtHinf2or9DxnSneFJ8UpLnj/AAa+S6vd1o/Vg+a66zHG2f8APo3Tv0/59WvjXq6Qj6an+KMf3M+6Yerj6L+1p9Oqn72Yc0S1MXGXopc0rfKZc4dzXpz+4+af8ELba/aUq79v3qaVnq6QpP7Sl0qK6z3jpaukqXLKK9pJfMYM4vVxNOfF2qXNUf6HvNMtTGUJ/Wg/xL9rOztr7kb9v3q9Namk48spfig/3HvA9zpFrjdZc95fKY9OS1dIUZcc6fTqxPuKeppKm+OaXtU7fMOJ/wAnOY/xY89Uu/UpeVScfZnf5yRyJVvQqLiqX9qEX+pr59hsw8uWcedRfynnIE/p4+jfRJdRKNs/59EZ36f8+rrwAbGIAAAAAAAAAAAAAAAAAAAAAAAAAAAAAQ2a6d6CfFOL966yGypO2KnHyqfuaZP5kj4NV5NV800crl+tbGUuVSX4WYcu2aJ9m/FvgtHuz57p99py46fwyf7j1nbbGjPyqf8APzGbPsPoJekXPqPqMGYnrYTBz+olz04/ocy83+DFxSfd4zu7xo1PKpX5rP5j7nR3VCrxwT6JPrR4zD3WDwU/s1H16kP2s85glrYLBVPs4r16sE+sX/u+JSp/Z8wzZwnatQqclOXNNv8AQ95h7nHUZfWoy/Gk/ca2aJa1DB1OOitvmjB9Z7zhV7rD1OOlF8zcutC072+JKRtX5hK57hehTfFVXTCa/Qi8h1UqtWLdrwT28k3+4mc7K+ElLinTfPNLrOBw+i6mJnGlStrd1La7KyS4fWMszXNEw5hiLYZiZW5c+lWyyppGntjGT5YTT+a54/8AI6UoeN2+KXlKTXO00Xf1GnirMKf6bXw2iVqgrLDdkTFR8ZQnx60bP8LRLYXslReydL2Z9Ul1koz459ULdPkj0duCAw2d8JLxpSpv68X743RMYXHUqivTnGa+rJP3FsWieFU1mOYZwASRAAAAAAAAAAAAAAAAAAAAAHMZszNSpa+GlGTlOne6tZKTaT50cno/SsI16NR3tGS1uHZfbs8x32m8v0K6cqkLzUWozTaa3tLY9u3jKvjhHeO3e0vNynndT3ReJn4el03bNJiPl2ObtLUK1Gk6U1JxqbVtTSdOW3Ve3fYx42etovDS4pW5nOPUiG0plzEYaLnUScE0teMrq7dldPartpbjRhXerq3dnwJ7PPYhfJOs90aawlTHGkdk66Tq6THu+jMNLyZtc3bF1Ix4t62i8M/JlKPNKovlREPSFR0P9OmnDW1krbU733+tmVaVSwbwji7qblGey1m22mvWzvfE6+3+zstGnvr8N7S0r6OwM+K8Oa6+Q+5rlrYPBT46TXNGH8kHW05N4anhHFJQlKWvd3bblstuS7p8xgxGmKk6dOjOScKaerGy2X5d7OWvG/3iP5drSdvtM/wsHMVXW0Y58dOjP8UGcvkyp4ZS5Yz/ACm+o514tuO2UpKK/wDqTajFLoSJvJ1ZPGYZxs09e1t1u1TOzk78lZ0RjH2Y7Rr9VpgA9N5jSxuhsPV+lpQnyuKv7W857SHY2w07ulKdF8V9ePM9vSdcCFsdbcwnXJevEqyxmQsXSXe9WsvqOz9mXU2cziMRKDk03TlB2e9NPdwbUXmU3isPGdVyaUm6ktrV98jDmpXFMTDfgyWyxMWdx2PtJYqrTqLEqbUXHtdSpFpyTTutZ+Nay28p1h8ij6ehEaRo8+06zqAA6iAAAAAAAAAAAAAAAAAAD40VHiHZ24n12LdKh0tsqVUvLqdEjB1vFW/oubQ947MeIrwcK1Ryi2rwSjGOx3WxJX2pb2R1O7dqcW3xK7v6kWPg8vaOo04TnGmrxjK9ad96vuk7dBlqZr0fRVoSi+SjC650rdInBM73s7GeI2pVxWA0Hjan/HnbypWh6+7auZ9IaDr0k+2QaXlLavaXWTuJ7IkP9mjKfLNqPQkyJxOb8TX73KMIQlvik22t9rt8i4Cq+PFWNp3WUyZpneI0cpVTvquS1m7KMVrNyvZJLhd+AsfA6K0bRpU514U6c3CLlGvLWkpOKbWrJvbfgscDjMNBSlJRUW5Xultvx34zAqcVv6RTLWN+13JjtbbV22aM1YF4Wvh6O11ISgtSnqxTa4W0thzWT8XCGLw0pSUIpyTlJpJd6klt3b7Eeoxe5X9R9lTW5qK9/Qctlm1on6FcUVrMR6rsp1IyV4tSXGndc6PRSuErzpPWpVZ03xxbiua+0n8Bn7F07Koo14+a0ueK6ma69VWedmW3S2jw7rLBzujc9YSrZSboy4qmxe1u57HQQqKSTi009zTun6zRW0W4lmtWa7TD62VDQV6kOWa6ZItvEStCT4ov3FTaL21aHLUp/GjF1fNYbOk2i0rdABvYQAAAAAAAAAAAAAAAAAAAAAKk0xHv1X0lX42W2VLp12rVn9pV+NmHrPDDd0XilC4Kpd1XvtK3q1UbseQ6HR3Y1fao1YV7yqKNRxlCyWtBPVupN+s0NIZXxdG7lTcl5dPu160u6XrRktiy130a65cdttWl20zYWL1k9iW3z7jUjVRtYKSclbifuKtdlujBjF3VnwyPHaVwKx6xbfbFwd0xCN3ZO/nkl7v0JRwjPLFOFt76TE+To/k2qmquGK5I7WYZST4G/PsJIsDn5l0s9LWfHz2XUe3H+3oPLt5+kaj6qUeF28yuzawGlK2Hd6NSUeNX2Pzx3P1o09fgSPNS/CItpOsOzXWNJdRi+yJiJR1FCnC8bN2bburNq72cPAzQ0BC+Iw2y3fIdE0RlPRtRwnUjCbhGLlKpqvVUUryd91kiUypJTxGFlHc5prZbZdvd6ic2te0TZXFaVrMVWwAD13kAAAAAAAAAAAAAAAAAAAAAAVHmbZWr+lq/Ey3CpM1/TV/Sz6WzF1nENvR8ys7Qn9Nh/Q0vy4m6aOgn4NhvQ0vy0bxsrxDHbmUZpPLeGxF3UprW8uPcy9pb/Xc5TSOTXh71YT14LZaStJX2Ldse/kO+IjNabw00nbbDb/eijPjpNZmY3X4Ml4tERKsMbF6+zfdms8HwtuXJym5iKcpVFGKcm7pKKbbd+JbWS2Dydi6iXcdrXlVGl+FXaPOpW0+GHo3tWOZQKppbuk+OT83+cZ1elcm/6fDVq8qmtKEbqMY2je6W1va9/IQmSY9sx1KFRKcdWo9VpNXUdmxk/wBK3dET6ofq10mY9GnhdH1artThKo/qpy6bWJzB5DxU9slGkvryu/ZjfqLKhBJWSSXEti5j0a69LWOZZbdXaeIchhOxxRVnVqTnyRtBdb9xO4PLmFpW1KUL+VJaz55XZJAvripXiGe2W9uZRGbnbA4v0NRc8WjhMmUfCMKuK/RCR2+dZWwGK9Hbnkl1nH5KV8VR5Iyf/XL9TNn8ysNGDy7SssAG1jAAAAAAAAAAAAAAAAAAAAAAqPOWyvX9LItwqPOy7/iPSdRj6vwx7tnSeKfZZmX34LhvQ0vy0SBG5bfgmF9DS/LRJGqvEMtuZCIzS/B5feh8RLkPmn6D++PvIZvLt7J4fMr7uIy6vD6H3p+6TLPKyyyvD6PnqfBIs0p6TwfK7q/GhM5/0OJ+4vjicHkKP/sIclKp7kWLmPAzrYatSp2cpR2Ju12pJ2v6jjcmaAxNPG9sqUpQhGnOOtKyWs9XYtu3h3bDuSJnLWXMcx+laFiAA1MoAAIDPkrYDEvkh+bA5TIKviYP7OXu/k6jP78BqrjdNf8AbE53sf0/CPNSl74IxZfOq24vJssQAG1iAAAAAAAAAAAAAAAAAAAAAAqTPD8IxH318BbZU+f6E44iteLSnKLi7eMu1pbOPbdGTqo/bHu19LP7p9li5YfgeE9BS/LRJkXleLWDwqaaao0009jXcLgJQ014hmtzIQubH3hffj1k0QmbvoI+kj8MivP5dk8HmQ5DKi8Opear+XIsorXJ/wDXQ81V/g/ksoq6Ty1vVeMABrZQAAAABzXZBfgjXHUprpv1EJ2PF3+pyU38cf0JfsiS8Fhy1ofDNkX2OF32u+KC6Z/wYr+fDbTyJd6ADaxAAAAAAAAAAAAAAAAAAAAAAfHFcx9AAAACBzlK1CPpI/DInjns7fQQ9IvgkU5/Lldg8yHKZKu8dF/VqP8AAizCsshSvjfNCfuSLNK+l8tPqvGAA1MwAAAAAjtOaEhiqapzco2kpRlHgkk1u4VtZg0BlqnhddwlKbna7lbgvuSWzeTAI9lde7TdLvtp267AAJIgAAAAAAAAAAAAAAAAAAAAAAAAAAHOZ4l3ml6VfBI6M0tLaJhiIak7qzupLgdmr8u8ry1m1JiFmK0VvEy4Dsfw8Mv9lU+KJZhB6CylRwsu2RlOc9VxvJq1m03aKXIicI4KTSukpZrxe2sAALlI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8" name="Picture 6" descr="http://3.bp.blogspot.com/-23ebJ-7eIdE/TW2HyMkHR5I/AAAAAAAAIzA/eIHXITDawMc/s1600/CADEIRA%2B689%2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212635" cy="4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Olho de uma criança (Fase de maturação)</a:t>
            </a:r>
            <a:endParaRPr lang="pt-BR" dirty="0"/>
          </a:p>
        </p:txBody>
      </p:sp>
      <p:sp>
        <p:nvSpPr>
          <p:cNvPr id="3" name="AutoShape 2" descr="data:image/jpeg;base64,/9j/4AAQSkZJRgABAQAAAQABAAD/2wCEAAkGBhASERAQEBQUEBUVFBMUFBASFRYUFxQSFhAWFRQQGBMYGyYeFxkkGRUUHy8gIycpLCwsFR4xNTAqNSYrLCkBCQoKDQwOGg8PGiklHyUwLS4pKTQwLCwsLCkvLDUpLC0vLCwsKiwpLCksKSwsKSwsKikpLCkpLCksLCwpLCwsLP/AABEIAMIBAwMBIgACEQEDEQH/xAAbAAEAAgMBAQAAAAAAAAAAAAAABQcDBAYCAf/EAEUQAAIBAgIEBg4JAwQDAAAAAAABAgMRBAYFEiExQVFhkaHBBxMiIyQyUnFzgZKxssIzYmNyorPR0uE0gvAUQ0SjFSVC/8QAGQEBAAMBAQAAAAAAAAAAAAAAAAIDBAEF/8QALBEBAAIBAwIFAwMFAAAAAAAAAAECAxEhMQQSMjNBcYFRYfATIpEUQoKhsf/aAAwDAQACEQMRAD8AvEAAAAAAAAAAAAAAAAHipWjHbJqPnaXvNOrp3Cx8atSXJrxb5kzkzEOxEy3wQlXOWCj/ALt/uxm+o06vZCwi3KpLzRS98kQnJSPWE4x3n0l04Kywmb8W6/bVUlKlr91Rko+I3wNK6duXeizIyuk0KZIvwZMdqcvoALFYAAAAAAAAAAAAAAAAAAAAAAAAAAAAAr3MMqyxc3CrUi4yT1VOWqotXi9W9rbGjzVzhjLuLlCLTa7mC+Zskcyw1cS35UIP4l1ERSy3iK851KUY6rdm3JLukrNW38R50zfumK6vSiKdkTaIYquYMY99ef8AbaPwpGlVx9aXjVKkvvVJPrN2hoKq66w8motylHW8ZbE9tvUZYZbSxUaE57HJx1orb4radnu3Ir0vPPsn+yP+oOfPy/yYKkjqaWXqaxkaE3KUHOUd9nbVk47V5kZ8HoKhHHdqcVKF52hK78px377WQjHM/wA6OzkiP41cjSWzuv8AEfXQcnaCcnxRV3zI7LQuBpQx8oKMbd9STSdrNvc/MbWWoKGMqwSt3tqy2eLOP6s7XFrMb+ujlsukTt6auM0XDVlUpzTi+5vGSaautl09107lqaFra2HoS+zjzpWfuOMzbT1cZOXlQpT5rx+U6fKNW+FgvJlOPNUbXQ0aMEdt5qozz3Y4smQAbGEAAAAAAAAAAAAAAAAAAAAAAAAAAAAAcnnOFqlGfHGS5mmvezcyfVvCtHinf2or9DxnSneFJ8UpLnj/AAa+S6vd1o/Vg+a66zHG2f8APo3Tv0/59WvjXq6Qj6an+KMf3M+6Yerj6L+1p9Oqn72Yc0S1MXGXopc0rfKZc4dzXpz+4+af8ELba/aUq79v3qaVnq6QpP7Sl0qK6z3jpaukqXLKK9pJfMYM4vVxNOfF2qXNUf6HvNMtTGUJ/Wg/xL9rOztr7kb9v3q9Namk48spfig/3HvA9zpFrjdZc95fKY9OS1dIUZcc6fTqxPuKeppKm+OaXtU7fMOJ/wAnOY/xY89Uu/UpeVScfZnf5yRyJVvQqLiqX9qEX+pr59hsw8uWcedRfynnIE/p4+jfRJdRKNs/59EZ36f8+rrwAbGIAAAAAAAAAAAAAAAAAAAAAAAAAAAAAQ2a6d6CfFOL966yGypO2KnHyqfuaZP5kj4NV5NV800crl+tbGUuVSX4WYcu2aJ9m/FvgtHuz57p99py46fwyf7j1nbbGjPyqf8APzGbPsPoJekXPqPqMGYnrYTBz+olz04/ocy83+DFxSfd4zu7xo1PKpX5rP5j7nR3VCrxwT6JPrR4zD3WDwU/s1H16kP2s85glrYLBVPs4r16sE+sX/u+JSp/Z8wzZwnatQqclOXNNv8AQ95h7nHUZfWoy/Gk/ca2aJa1DB1OOitvmjB9Z7zhV7rD1OOlF8zcutC072+JKRtX5hK57hehTfFVXTCa/Qi8h1UqtWLdrwT28k3+4mc7K+ElLinTfPNLrOBw+i6mJnGlStrd1La7KyS4fWMszXNEw5hiLYZiZW5c+lWyyppGntjGT5YTT+a54/8AI6UoeN2+KXlKTXO00Xf1GnirMKf6bXw2iVqgrLDdkTFR8ZQnx60bP8LRLYXslReydL2Z9Ul1koz459ULdPkj0duCAw2d8JLxpSpv68X743RMYXHUqivTnGa+rJP3FsWieFU1mOYZwASRAAAAAAAAAAAAAAAAAAAAAHMZszNSpa+GlGTlOne6tZKTaT50cno/SsI16NR3tGS1uHZfbs8x32m8v0K6cqkLzUWozTaa3tLY9u3jKvjhHeO3e0vNynndT3ReJn4el03bNJiPl2ObtLUK1Gk6U1JxqbVtTSdOW3Ve3fYx42etovDS4pW5nOPUiG0plzEYaLnUScE0teMrq7dldPartpbjRhXerq3dnwJ7PPYhfJOs90aawlTHGkdk66Tq6THu+jMNLyZtc3bF1Ix4t62i8M/JlKPNKovlREPSFR0P9OmnDW1krbU733+tmVaVSwbwji7qblGey1m22mvWzvfE6+3+zstGnvr8N7S0r6OwM+K8Oa6+Q+5rlrYPBT46TXNGH8kHW05N4anhHFJQlKWvd3bblstuS7p8xgxGmKk6dOjOScKaerGy2X5d7OWvG/3iP5drSdvtM/wsHMVXW0Y58dOjP8UGcvkyp4ZS5Yz/ACm+o514tuO2UpKK/wDqTajFLoSJvJ1ZPGYZxs09e1t1u1TOzk78lZ0RjH2Y7Rr9VpgA9N5jSxuhsPV+lpQnyuKv7W857SHY2w07ulKdF8V9ePM9vSdcCFsdbcwnXJevEqyxmQsXSXe9WsvqOz9mXU2cziMRKDk03TlB2e9NPdwbUXmU3isPGdVyaUm6ktrV98jDmpXFMTDfgyWyxMWdx2PtJYqrTqLEqbUXHtdSpFpyTTutZ+Nay28p1h8ij6ehEaRo8+06zqAA6iAAAAAAAAAAAAAAAAAAD40VHiHZ24n12LdKh0tsqVUvLqdEjB1vFW/oubQ947MeIrwcK1Ryi2rwSjGOx3WxJX2pb2R1O7dqcW3xK7v6kWPg8vaOo04TnGmrxjK9ad96vuk7dBlqZr0fRVoSi+SjC650rdInBM73s7GeI2pVxWA0Hjan/HnbypWh6+7auZ9IaDr0k+2QaXlLavaXWTuJ7IkP9mjKfLNqPQkyJxOb8TX73KMIQlvik22t9rt8i4Cq+PFWNp3WUyZpneI0cpVTvquS1m7KMVrNyvZJLhd+AsfA6K0bRpU514U6c3CLlGvLWkpOKbWrJvbfgscDjMNBSlJRUW5Xultvx34zAqcVv6RTLWN+13JjtbbV22aM1YF4Wvh6O11ISgtSnqxTa4W0thzWT8XCGLw0pSUIpyTlJpJd6klt3b7Eeoxe5X9R9lTW5qK9/Qctlm1on6FcUVrMR6rsp1IyV4tSXGndc6PRSuErzpPWpVZ03xxbiua+0n8Bn7F07Koo14+a0ueK6ma69VWedmW3S2jw7rLBzujc9YSrZSboy4qmxe1u57HQQqKSTi009zTun6zRW0W4lmtWa7TD62VDQV6kOWa6ZItvEStCT4ov3FTaL21aHLUp/GjF1fNYbOk2i0rdABvYQAAAAAAAAAAAAAAAAAAAAAKk0xHv1X0lX42W2VLp12rVn9pV+NmHrPDDd0XilC4Kpd1XvtK3q1UbseQ6HR3Y1fao1YV7yqKNRxlCyWtBPVupN+s0NIZXxdG7lTcl5dPu160u6XrRktiy130a65cdttWl20zYWL1k9iW3z7jUjVRtYKSclbifuKtdlujBjF3VnwyPHaVwKx6xbfbFwd0xCN3ZO/nkl7v0JRwjPLFOFt76TE+To/k2qmquGK5I7WYZST4G/PsJIsDn5l0s9LWfHz2XUe3H+3oPLt5+kaj6qUeF28yuzawGlK2Hd6NSUeNX2Pzx3P1o09fgSPNS/CItpOsOzXWNJdRi+yJiJR1FCnC8bN2bburNq72cPAzQ0BC+Iw2y3fIdE0RlPRtRwnUjCbhGLlKpqvVUUryd91kiUypJTxGFlHc5prZbZdvd6ic2te0TZXFaVrMVWwAD13kAAAAAAAAAAAAAAAAAAAAAAVHmbZWr+lq/Ey3CpM1/TV/Sz6WzF1nENvR8ys7Qn9Nh/Q0vy4m6aOgn4NhvQ0vy0bxsrxDHbmUZpPLeGxF3UprW8uPcy9pb/Xc5TSOTXh71YT14LZaStJX2Ldse/kO+IjNabw00nbbDb/eijPjpNZmY3X4Ml4tERKsMbF6+zfdms8HwtuXJym5iKcpVFGKcm7pKKbbd+JbWS2Dydi6iXcdrXlVGl+FXaPOpW0+GHo3tWOZQKppbuk+OT83+cZ1elcm/6fDVq8qmtKEbqMY2je6W1va9/IQmSY9sx1KFRKcdWo9VpNXUdmxk/wBK3dET6ofq10mY9GnhdH1artThKo/qpy6bWJzB5DxU9slGkvryu/ZjfqLKhBJWSSXEti5j0a69LWOZZbdXaeIchhOxxRVnVqTnyRtBdb9xO4PLmFpW1KUL+VJaz55XZJAvripXiGe2W9uZRGbnbA4v0NRc8WjhMmUfCMKuK/RCR2+dZWwGK9Hbnkl1nH5KV8VR5Iyf/XL9TNn8ysNGDy7SssAG1jAAAAAAAAAAAAAAAAAAAAAAqPOWyvX9LItwqPOy7/iPSdRj6vwx7tnSeKfZZmX34LhvQ0vy0SBG5bfgmF9DS/LRJGqvEMtuZCIzS/B5feh8RLkPmn6D++PvIZvLt7J4fMr7uIy6vD6H3p+6TLPKyyyvD6PnqfBIs0p6TwfK7q/GhM5/0OJ+4vjicHkKP/sIclKp7kWLmPAzrYatSp2cpR2Ju12pJ2v6jjcmaAxNPG9sqUpQhGnOOtKyWs9XYtu3h3bDuSJnLWXMcx+laFiAA1MoAAIDPkrYDEvkh+bA5TIKviYP7OXu/k6jP78BqrjdNf8AbE53sf0/CPNSl74IxZfOq24vJssQAG1iAAAAAAAAAAAAAAAAAAAAAAqTPD8IxH318BbZU+f6E44iteLSnKLi7eMu1pbOPbdGTqo/bHu19LP7p9li5YfgeE9BS/LRJkXleLWDwqaaao0009jXcLgJQ014hmtzIQubH3hffj1k0QmbvoI+kj8MivP5dk8HmQ5DKi8Opear+XIsorXJ/wDXQ81V/g/ksoq6Ty1vVeMABrZQAAAABzXZBfgjXHUprpv1EJ2PF3+pyU38cf0JfsiS8Fhy1ofDNkX2OF32u+KC6Z/wYr+fDbTyJd6ADaxAAAAAAAAAAAAAAAAAAAAAAfHFcx9AAAACBzlK1CPpI/DInjns7fQQ9IvgkU5/Lldg8yHKZKu8dF/VqP8AAizCsshSvjfNCfuSLNK+l8tPqvGAA1MwAAAAAjtOaEhiqapzco2kpRlHgkk1u4VtZg0BlqnhddwlKbna7lbgvuSWzeTAI9lde7TdLvtp267AAJIgAAAAAAAAAAAAAAAAAAAAAAAAAAHOZ4l3ml6VfBI6M0tLaJhiIak7qzupLgdmr8u8ry1m1JiFmK0VvEy4Dsfw8Mv9lU+KJZhB6CylRwsu2RlOc9VxvJq1m03aKXIicI4KTSukpZrxe2sAALlI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ASERAQEBQUEBUVFBMUFBASFRYUFxQSFhAWFRQQGBMYGyYeFxkkGRUUHy8gIycpLCwsFR4xNTAqNSYrLCkBCQoKDQwOGg8PGiklHyUwLS4pKTQwLCwsLCkvLDUpLC0vLCwsKiwpLCksKSwsKSwsKikpLCkpLCksLCwpLCwsLP/AABEIAMIBAwMBIgACEQEDEQH/xAAbAAEAAgMBAQAAAAAAAAAAAAAABQcDBAYCAf/EAEUQAAIBAgIEBg4JAwQDAAAAAAABAgMRBAYFEiExQVFhkaHBBxMiIyQyUnFzgZKxssIzYmNyorPR0uE0gvAUQ0SjFSVC/8QAGQEBAAMBAQAAAAAAAAAAAAAAAAIDBAEF/8QALBEBAAIBAwIFAwMFAAAAAAAAAAECAxEhMQQSMjNBcYFRYfATIpEUQoKhsf/aAAwDAQACEQMRAD8AvEAAAAAAAAAAAAAAAAHipWjHbJqPnaXvNOrp3Cx8atSXJrxb5kzkzEOxEy3wQlXOWCj/ALt/uxm+o06vZCwi3KpLzRS98kQnJSPWE4x3n0l04Kywmb8W6/bVUlKlr91Rko+I3wNK6duXeizIyuk0KZIvwZMdqcvoALFYAAAAAAAAAAAAAAAAAAAAAAAAAAAAAr3MMqyxc3CrUi4yT1VOWqotXi9W9rbGjzVzhjLuLlCLTa7mC+Zskcyw1cS35UIP4l1ERSy3iK851KUY6rdm3JLukrNW38R50zfumK6vSiKdkTaIYquYMY99ef8AbaPwpGlVx9aXjVKkvvVJPrN2hoKq66w8motylHW8ZbE9tvUZYZbSxUaE57HJx1orb4radnu3Ir0vPPsn+yP+oOfPy/yYKkjqaWXqaxkaE3KUHOUd9nbVk47V5kZ8HoKhHHdqcVKF52hK78px377WQjHM/wA6OzkiP41cjSWzuv8AEfXQcnaCcnxRV3zI7LQuBpQx8oKMbd9STSdrNvc/MbWWoKGMqwSt3tqy2eLOP6s7XFrMb+ujlsukTt6auM0XDVlUpzTi+5vGSaautl09107lqaFra2HoS+zjzpWfuOMzbT1cZOXlQpT5rx+U6fKNW+FgvJlOPNUbXQ0aMEdt5qozz3Y4smQAbGEAAAAAAAAAAAAAAAAAAAAAAAAAAAAAcnnOFqlGfHGS5mmvezcyfVvCtHinf2or9DxnSneFJ8UpLnj/AAa+S6vd1o/Vg+a66zHG2f8APo3Tv0/59WvjXq6Qj6an+KMf3M+6Yerj6L+1p9Oqn72Yc0S1MXGXopc0rfKZc4dzXpz+4+af8ELba/aUq79v3qaVnq6QpP7Sl0qK6z3jpaukqXLKK9pJfMYM4vVxNOfF2qXNUf6HvNMtTGUJ/Wg/xL9rOztr7kb9v3q9Namk48spfig/3HvA9zpFrjdZc95fKY9OS1dIUZcc6fTqxPuKeppKm+OaXtU7fMOJ/wAnOY/xY89Uu/UpeVScfZnf5yRyJVvQqLiqX9qEX+pr59hsw8uWcedRfynnIE/p4+jfRJdRKNs/59EZ36f8+rrwAbGIAAAAAAAAAAAAAAAAAAAAAAAAAAAAAQ2a6d6CfFOL966yGypO2KnHyqfuaZP5kj4NV5NV800crl+tbGUuVSX4WYcu2aJ9m/FvgtHuz57p99py46fwyf7j1nbbGjPyqf8APzGbPsPoJekXPqPqMGYnrYTBz+olz04/ocy83+DFxSfd4zu7xo1PKpX5rP5j7nR3VCrxwT6JPrR4zD3WDwU/s1H16kP2s85glrYLBVPs4r16sE+sX/u+JSp/Z8wzZwnatQqclOXNNv8AQ95h7nHUZfWoy/Gk/ca2aJa1DB1OOitvmjB9Z7zhV7rD1OOlF8zcutC072+JKRtX5hK57hehTfFVXTCa/Qi8h1UqtWLdrwT28k3+4mc7K+ElLinTfPNLrOBw+i6mJnGlStrd1La7KyS4fWMszXNEw5hiLYZiZW5c+lWyyppGntjGT5YTT+a54/8AI6UoeN2+KXlKTXO00Xf1GnirMKf6bXw2iVqgrLDdkTFR8ZQnx60bP8LRLYXslReydL2Z9Ul1koz459ULdPkj0duCAw2d8JLxpSpv68X743RMYXHUqivTnGa+rJP3FsWieFU1mOYZwASRAAAAAAAAAAAAAAAAAAAAAHMZszNSpa+GlGTlOne6tZKTaT50cno/SsI16NR3tGS1uHZfbs8x32m8v0K6cqkLzUWozTaa3tLY9u3jKvjhHeO3e0vNynndT3ReJn4el03bNJiPl2ObtLUK1Gk6U1JxqbVtTSdOW3Ve3fYx42etovDS4pW5nOPUiG0plzEYaLnUScE0teMrq7dldPartpbjRhXerq3dnwJ7PPYhfJOs90aawlTHGkdk66Tq6THu+jMNLyZtc3bF1Ix4t62i8M/JlKPNKovlREPSFR0P9OmnDW1krbU733+tmVaVSwbwji7qblGey1m22mvWzvfE6+3+zstGnvr8N7S0r6OwM+K8Oa6+Q+5rlrYPBT46TXNGH8kHW05N4anhHFJQlKWvd3bblstuS7p8xgxGmKk6dOjOScKaerGy2X5d7OWvG/3iP5drSdvtM/wsHMVXW0Y58dOjP8UGcvkyp4ZS5Yz/ACm+o514tuO2UpKK/wDqTajFLoSJvJ1ZPGYZxs09e1t1u1TOzk78lZ0RjH2Y7Rr9VpgA9N5jSxuhsPV+lpQnyuKv7W857SHY2w07ulKdF8V9ePM9vSdcCFsdbcwnXJevEqyxmQsXSXe9WsvqOz9mXU2cziMRKDk03TlB2e9NPdwbUXmU3isPGdVyaUm6ktrV98jDmpXFMTDfgyWyxMWdx2PtJYqrTqLEqbUXHtdSpFpyTTutZ+Nay28p1h8ij6ehEaRo8+06zqAA6iAAAAAAAAAAAAAAAAAAD40VHiHZ24n12LdKh0tsqVUvLqdEjB1vFW/oubQ947MeIrwcK1Ryi2rwSjGOx3WxJX2pb2R1O7dqcW3xK7v6kWPg8vaOo04TnGmrxjK9ad96vuk7dBlqZr0fRVoSi+SjC650rdInBM73s7GeI2pVxWA0Hjan/HnbypWh6+7auZ9IaDr0k+2QaXlLavaXWTuJ7IkP9mjKfLNqPQkyJxOb8TX73KMIQlvik22t9rt8i4Cq+PFWNp3WUyZpneI0cpVTvquS1m7KMVrNyvZJLhd+AsfA6K0bRpU514U6c3CLlGvLWkpOKbWrJvbfgscDjMNBSlJRUW5Xultvx34zAqcVv6RTLWN+13JjtbbV22aM1YF4Wvh6O11ISgtSnqxTa4W0thzWT8XCGLw0pSUIpyTlJpJd6klt3b7Eeoxe5X9R9lTW5qK9/Qctlm1on6FcUVrMR6rsp1IyV4tSXGndc6PRSuErzpPWpVZ03xxbiua+0n8Bn7F07Koo14+a0ueK6ma69VWedmW3S2jw7rLBzujc9YSrZSboy4qmxe1u57HQQqKSTi009zTun6zRW0W4lmtWa7TD62VDQV6kOWa6ZItvEStCT4ov3FTaL21aHLUp/GjF1fNYbOk2i0rdABvYQAAAAAAAAAAAAAAAAAAAAAKk0xHv1X0lX42W2VLp12rVn9pV+NmHrPDDd0XilC4Kpd1XvtK3q1UbseQ6HR3Y1fao1YV7yqKNRxlCyWtBPVupN+s0NIZXxdG7lTcl5dPu160u6XrRktiy130a65cdttWl20zYWL1k9iW3z7jUjVRtYKSclbifuKtdlujBjF3VnwyPHaVwKx6xbfbFwd0xCN3ZO/nkl7v0JRwjPLFOFt76TE+To/k2qmquGK5I7WYZST4G/PsJIsDn5l0s9LWfHz2XUe3H+3oPLt5+kaj6qUeF28yuzawGlK2Hd6NSUeNX2Pzx3P1o09fgSPNS/CItpOsOzXWNJdRi+yJiJR1FCnC8bN2bburNq72cPAzQ0BC+Iw2y3fIdE0RlPRtRwnUjCbhGLlKpqvVUUryd91kiUypJTxGFlHc5prZbZdvd6ic2te0TZXFaVrMVWwAD13kAAAAAAAAAAAAAAAAAAAAAAVHmbZWr+lq/Ey3CpM1/TV/Sz6WzF1nENvR8ys7Qn9Nh/Q0vy4m6aOgn4NhvQ0vy0bxsrxDHbmUZpPLeGxF3UprW8uPcy9pb/Xc5TSOTXh71YT14LZaStJX2Ldse/kO+IjNabw00nbbDb/eijPjpNZmY3X4Ml4tERKsMbF6+zfdms8HwtuXJym5iKcpVFGKcm7pKKbbd+JbWS2Dydi6iXcdrXlVGl+FXaPOpW0+GHo3tWOZQKppbuk+OT83+cZ1elcm/6fDVq8qmtKEbqMY2je6W1va9/IQmSY9sx1KFRKcdWo9VpNXUdmxk/wBK3dET6ofq10mY9GnhdH1artThKo/qpy6bWJzB5DxU9slGkvryu/ZjfqLKhBJWSSXEti5j0a69LWOZZbdXaeIchhOxxRVnVqTnyRtBdb9xO4PLmFpW1KUL+VJaz55XZJAvripXiGe2W9uZRGbnbA4v0NRc8WjhMmUfCMKuK/RCR2+dZWwGK9Hbnkl1nH5KV8VR5Iyf/XL9TNn8ysNGDy7SssAG1jAAAAAAAAAAAAAAAAAAAAAAqPOWyvX9LItwqPOy7/iPSdRj6vwx7tnSeKfZZmX34LhvQ0vy0SBG5bfgmF9DS/LRJGqvEMtuZCIzS/B5feh8RLkPmn6D++PvIZvLt7J4fMr7uIy6vD6H3p+6TLPKyyyvD6PnqfBIs0p6TwfK7q/GhM5/0OJ+4vjicHkKP/sIclKp7kWLmPAzrYatSp2cpR2Ju12pJ2v6jjcmaAxNPG9sqUpQhGnOOtKyWs9XYtu3h3bDuSJnLWXMcx+laFiAA1MoAAIDPkrYDEvkh+bA5TIKviYP7OXu/k6jP78BqrjdNf8AbE53sf0/CPNSl74IxZfOq24vJssQAG1iAAAAAAAAAAAAAAAAAAAAAAqTPD8IxH318BbZU+f6E44iteLSnKLi7eMu1pbOPbdGTqo/bHu19LP7p9li5YfgeE9BS/LRJkXleLWDwqaaao0009jXcLgJQ014hmtzIQubH3hffj1k0QmbvoI+kj8MivP5dk8HmQ5DKi8Opear+XIsorXJ/wDXQ81V/g/ksoq6Ty1vVeMABrZQAAAABzXZBfgjXHUprpv1EJ2PF3+pyU38cf0JfsiS8Fhy1ofDNkX2OF32u+KC6Z/wYr+fDbTyJd6ADaxAAAAAAAAAAAAAAAAAAAAAAfHFcx9AAAACBzlK1CPpI/DInjns7fQQ9IvgkU5/Lldg8yHKZKu8dF/VqP8AAizCsshSvjfNCfuSLNK+l8tPqvGAA1MwAAAAAjtOaEhiqapzco2kpRlHgkk1u4VtZg0BlqnhddwlKbna7lbgvuSWzeTAI9lde7TdLvtp267AAJIgAAAAAAAAAAAAAAAAAAAAAAAAAAHOZ4l3ml6VfBI6M0tLaJhiIak7qzupLgdmr8u8ry1m1JiFmK0VvEy4Dsfw8Mv9lU+KJZhB6CylRwsu2RlOc9VxvJq1m03aKXIicI4KTSukpZrxe2sAALlI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38" name="Picture 2" descr="http://2.bp.blogspot.com/_b9W_-zVNRSI/TSLlxP-VzkI/AAAAAAAADGA/v-q7Y_-_bVg/s1600/Olhando%2Bnos%2Bolho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93574" cy="4584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Olho de um adulto</a:t>
            </a:r>
            <a:endParaRPr lang="pt-BR" dirty="0"/>
          </a:p>
        </p:txBody>
      </p:sp>
      <p:pic>
        <p:nvPicPr>
          <p:cNvPr id="15362" name="Picture 2" descr="http://1.bp.blogspot.com/_veSE3vwEOoQ/TPBWVLiFhLI/AAAAAAAABVg/ZqvtMrwpK4I/s400/olho+se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5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Zumbi quase sem olho</a:t>
            </a:r>
            <a:endParaRPr lang="pt-BR" dirty="0"/>
          </a:p>
        </p:txBody>
      </p:sp>
      <p:pic>
        <p:nvPicPr>
          <p:cNvPr id="16390" name="Picture 6" descr="http://www.service-1.org/uploads/201110/24/imgs/eye-doo-mask_360x3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Olho esquematizado</a:t>
            </a:r>
            <a:endParaRPr lang="pt-BR" dirty="0"/>
          </a:p>
        </p:txBody>
      </p:sp>
      <p:pic>
        <p:nvPicPr>
          <p:cNvPr id="3076" name="Picture 4" descr="http://www.tribunavirtual.net.br/userFiles/Julho/23-07-10/oftalmo/OFTALMO_230710_420p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62981"/>
            <a:ext cx="533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Olho esquematizado na visão lateral</a:t>
            </a:r>
            <a:endParaRPr lang="pt-BR" dirty="0"/>
          </a:p>
        </p:txBody>
      </p:sp>
      <p:pic>
        <p:nvPicPr>
          <p:cNvPr id="4100" name="Picture 4" descr="http://www.tribunavirtual.net.br/userFiles/Julho/23-07-10/oftalmo/OFTALMO_2_230710_420p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62981"/>
            <a:ext cx="533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ho vertical 3"/>
          <p:cNvSpPr/>
          <p:nvPr/>
        </p:nvSpPr>
        <p:spPr>
          <a:xfrm>
            <a:off x="1835696" y="764704"/>
            <a:ext cx="7416824" cy="5631292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7824" y="1988840"/>
            <a:ext cx="525658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Std" pitchFamily="66" charset="0"/>
              </a:rPr>
              <a:t>“A luz, proveniente de um objeto de interesse, atravessa os meios transparentes do  olho  e  chega  à  retina. Aí,  ela  é  convertida  em  impulsos  elétricos,  que são levados  ao  córtex  occipital  através  dos  nervos  e  vias  ópticas.  No  córtex,  os impulsos são decodificados na forma de uma impressão visual.”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rush Script Std" pitchFamily="66" charset="0"/>
            </a:endParaRPr>
          </a:p>
        </p:txBody>
      </p:sp>
      <p:pic>
        <p:nvPicPr>
          <p:cNvPr id="28674" name="Picture 2" descr="http://rcfilms.com.sapo.pt/cor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647950" cy="2486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UI-ci05LqB8/Th-neDtQDQI/AAAAAAAAAG4/6ZkOMrfjaX8/s1600/p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99" y="2204864"/>
            <a:ext cx="45505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Base Sensorial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43608" y="3861240"/>
            <a:ext cx="338437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 olho e a construção da Imagem Visual</a:t>
            </a:r>
          </a:p>
          <a:p>
            <a:pPr marL="360000" indent="-457200" algn="r"/>
            <a:endParaRPr lang="pt-BR" sz="11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60000" indent="-457200" algn="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Anatomia e fisiologia do cérebro</a:t>
            </a:r>
          </a:p>
        </p:txBody>
      </p:sp>
    </p:spTree>
    <p:extLst>
      <p:ext uri="{BB962C8B-B14F-4D97-AF65-F5344CB8AC3E}">
        <p14:creationId xmlns:p14="http://schemas.microsoft.com/office/powerpoint/2010/main" val="22432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Anatomia do cérebro</a:t>
            </a:r>
            <a:endParaRPr lang="pt-BR" dirty="0"/>
          </a:p>
        </p:txBody>
      </p:sp>
      <p:pic>
        <p:nvPicPr>
          <p:cNvPr id="18438" name="Picture 6" descr="http://3.bp.blogspot.com/_XmwqyZV-xT8/SRQdbewPeFI/AAAAAAAABfg/OuIIGC-d5eE/s320/cerebro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449538" cy="3449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UI-ci05LqB8/Th-neDtQDQI/AAAAAAAAAG4/6ZkOMrfjaX8/s1600/p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99" y="2204864"/>
            <a:ext cx="45505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Base Sensorial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43608" y="3861240"/>
            <a:ext cx="338437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4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O olho e a construção da Imagem Visual</a:t>
            </a:r>
          </a:p>
          <a:p>
            <a:pPr marL="360000" indent="-457200" algn="r"/>
            <a:endParaRPr lang="pt-BR" sz="11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60000" indent="-457200" algn="r"/>
            <a:r>
              <a:rPr lang="pt-BR" sz="24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Anatomia e fisiologia do cérebro</a:t>
            </a:r>
          </a:p>
        </p:txBody>
      </p:sp>
    </p:spTree>
    <p:extLst>
      <p:ext uri="{BB962C8B-B14F-4D97-AF65-F5344CB8AC3E}">
        <p14:creationId xmlns:p14="http://schemas.microsoft.com/office/powerpoint/2010/main" val="592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Anatomia do cérebro </a:t>
            </a:r>
            <a:r>
              <a:rPr lang="pt-BR" sz="6000" dirty="0" smtClean="0"/>
              <a:t>Humano</a:t>
            </a:r>
            <a:endParaRPr lang="pt-BR" dirty="0"/>
          </a:p>
        </p:txBody>
      </p:sp>
      <p:pic>
        <p:nvPicPr>
          <p:cNvPr id="18434" name="Picture 2" descr="http://images.nationalgeographic.com/wpf/media-live/photos/000/010/cache/human-brain_1001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Cérebro de um programador</a:t>
            </a:r>
            <a:endParaRPr lang="pt-BR" dirty="0"/>
          </a:p>
        </p:txBody>
      </p:sp>
      <p:pic>
        <p:nvPicPr>
          <p:cNvPr id="23554" name="Picture 2" descr="http://upload.wikimedia.org/wikipedia/commons/1/17/ArtificialFictionBra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2367756"/>
            <a:ext cx="33051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Cérebro de um artista</a:t>
            </a:r>
            <a:endParaRPr lang="pt-BR" dirty="0"/>
          </a:p>
        </p:txBody>
      </p:sp>
      <p:pic>
        <p:nvPicPr>
          <p:cNvPr id="24578" name="Picture 2" descr="http://www.donnaskinner.com/dks/art_work/brain_of_the_arti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8" y="1933797"/>
            <a:ext cx="4443984" cy="38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Programadores criando um cérebro</a:t>
            </a:r>
            <a:endParaRPr lang="pt-BR" dirty="0"/>
          </a:p>
        </p:txBody>
      </p:sp>
      <p:pic>
        <p:nvPicPr>
          <p:cNvPr id="25602" name="Picture 2" descr="http://image.shutterstock.com/display_pic_with_logo/682246/682246,1301421044,1/stock-photo-three-dimensional-programmer-brain-74205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536504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Inteligência Artificial</a:t>
            </a:r>
            <a:endParaRPr lang="pt-BR" dirty="0"/>
          </a:p>
        </p:txBody>
      </p:sp>
      <p:pic>
        <p:nvPicPr>
          <p:cNvPr id="26626" name="Picture 2" descr="http://www.chicainc.com/wp-content/uploads/2009/04/heidi-montag-spencer-pratt-the-hills-season-1-2-3-4-5-mtv-lauren-conrad-hot-sexy-pretty-beautiful-pics-photos-marriage-blonde-blond-hair-cut-style-holly-celeb-gossip-blog-latest-news-celebrity-chica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4419"/>
            <a:ext cx="3096344" cy="3013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loreal-paris.com.br/img/l10n/products/305x262/HCo20_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06" y="2588552"/>
            <a:ext cx="2736304" cy="23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is 3"/>
          <p:cNvSpPr/>
          <p:nvPr/>
        </p:nvSpPr>
        <p:spPr>
          <a:xfrm>
            <a:off x="3787530" y="2899219"/>
            <a:ext cx="1584176" cy="15841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8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Cérebro de um Chipanzé</a:t>
            </a:r>
            <a:endParaRPr lang="pt-BR" dirty="0"/>
          </a:p>
        </p:txBody>
      </p:sp>
      <p:pic>
        <p:nvPicPr>
          <p:cNvPr id="22530" name="Picture 2" descr="http://upload.wikimedia.org/wikipedia/commons/thumb/1/14/Chimp_Brain_in_a_jar.jpg/220px-Chimp_Brain_in_a_j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596737"/>
            <a:ext cx="2011680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Córtex Cerebral</a:t>
            </a:r>
            <a:endParaRPr lang="pt-BR" dirty="0"/>
          </a:p>
        </p:txBody>
      </p:sp>
      <p:pic>
        <p:nvPicPr>
          <p:cNvPr id="17416" name="Picture 8" descr="lobos cerebrai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844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Límbico</a:t>
            </a:r>
            <a:endParaRPr lang="pt-BR" dirty="0"/>
          </a:p>
        </p:txBody>
      </p:sp>
      <p:pic>
        <p:nvPicPr>
          <p:cNvPr id="29700" name="Picture 4" descr="http://www.infoescola.com/wp-content/uploads/2010/10/sistema-limbi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3551"/>
            <a:ext cx="4968552" cy="50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stemanervoso.com/neurofisiologia/15_images/15_clip_image002_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590"/>
            <a:ext cx="6480718" cy="67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48064"/>
            <a:ext cx="5486400" cy="566738"/>
          </a:xfrm>
        </p:spPr>
        <p:txBody>
          <a:bodyPr/>
          <a:lstStyle/>
          <a:p>
            <a:r>
              <a:rPr lang="pt-BR" dirty="0" smtClean="0"/>
              <a:t>Professor: Yves J. Albuquerque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/>
          <a:p>
            <a:r>
              <a:rPr lang="pt-BR" dirty="0" smtClean="0"/>
              <a:t>E-mail: yves.albuquerque@gmail.com</a:t>
            </a:r>
            <a:endParaRPr lang="pt-BR" dirty="0"/>
          </a:p>
        </p:txBody>
      </p:sp>
      <p:pic>
        <p:nvPicPr>
          <p:cNvPr id="32770" name="Picture 2" descr="http://2.bp.blogspot.com/_NwXiQ3VfUFI/TQsZzZUfnqI/AAAAAAAAAVU/4Ybx_V3SgdE/s1600/You%2BW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792288" y="104584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UI-ci05LqB8/Th-neDtQDQI/AAAAAAAAAG4/6ZkOMrfjaX8/s1600/p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99" y="2204864"/>
            <a:ext cx="45505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3946671" cy="1470025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Base Sensorial da Percepção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43608" y="3861240"/>
            <a:ext cx="3384376" cy="1728000"/>
          </a:xfrm>
        </p:spPr>
        <p:txBody>
          <a:bodyPr>
            <a:noAutofit/>
          </a:bodyPr>
          <a:lstStyle/>
          <a:p>
            <a:pPr marL="360000" indent="-457200" algn="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O olho e a construção da Imagem Visual</a:t>
            </a:r>
          </a:p>
          <a:p>
            <a:pPr marL="360000" indent="-457200" algn="r"/>
            <a:endParaRPr lang="pt-BR" sz="1100" dirty="0" smtClean="0"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marL="360000" indent="-457200" algn="r"/>
            <a:r>
              <a:rPr lang="pt-BR" sz="24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Anatomia e fisiologia do cérebro</a:t>
            </a:r>
          </a:p>
        </p:txBody>
      </p:sp>
    </p:spTree>
    <p:extLst>
      <p:ext uri="{BB962C8B-B14F-4D97-AF65-F5344CB8AC3E}">
        <p14:creationId xmlns:p14="http://schemas.microsoft.com/office/powerpoint/2010/main" val="838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4424536" cy="1680592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“A  visão  é feita  pelo  cérebro. Os  olhos funcionam  como  órgãos  de  conversão seletiva do estímulo luminoso em sinais elétricos.”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23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Anatomia do Olho</a:t>
            </a:r>
            <a:endParaRPr lang="pt-BR" dirty="0"/>
          </a:p>
        </p:txBody>
      </p:sp>
      <p:pic>
        <p:nvPicPr>
          <p:cNvPr id="7170" name="Picture 2" descr="http://www.spell.net.br/portal/images/stories/beh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63754"/>
            <a:ext cx="5328592" cy="4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Anatomia do Olho </a:t>
            </a:r>
            <a:r>
              <a:rPr lang="pt-BR" sz="6000" dirty="0" smtClean="0"/>
              <a:t>Humano</a:t>
            </a:r>
            <a:endParaRPr lang="pt-BR" dirty="0"/>
          </a:p>
        </p:txBody>
      </p:sp>
      <p:pic>
        <p:nvPicPr>
          <p:cNvPr id="2054" name="Picture 6" descr="http://creationsciencenews.files.wordpress.com/2011/06/estudo-sugere-que-protec3adna-no-olho-humano-age-como-bc3basso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8056"/>
            <a:ext cx="5976664" cy="44824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um programador vê um olho</a:t>
            </a:r>
            <a:endParaRPr lang="pt-BR" dirty="0"/>
          </a:p>
        </p:txBody>
      </p:sp>
      <p:pic>
        <p:nvPicPr>
          <p:cNvPr id="8196" name="Picture 4" descr="http://www.easyvectors.com/assets/images/vectors/afbig/tonlima-olho-azul-blue-eye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um artista vê um olho</a:t>
            </a:r>
            <a:endParaRPr lang="pt-BR" dirty="0"/>
          </a:p>
        </p:txBody>
      </p:sp>
      <p:pic>
        <p:nvPicPr>
          <p:cNvPr id="9218" name="Picture 2" descr="http://www.yusrablog.com/wp-content/uploads/2010/03/Eye-Art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918919" cy="3689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um olho vê o programador</a:t>
            </a:r>
            <a:endParaRPr lang="pt-BR" dirty="0"/>
          </a:p>
        </p:txBody>
      </p:sp>
      <p:pic>
        <p:nvPicPr>
          <p:cNvPr id="10244" name="Picture 4" descr="http://www.danielimamura.com.br/wp-content/uploads/2010/09/program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3656916" cy="51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232</Words>
  <Application>Microsoft Office PowerPoint</Application>
  <PresentationFormat>Apresentação na tela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Teoria da Percepção</vt:lpstr>
      <vt:lpstr>Base Sensorial da Percepção</vt:lpstr>
      <vt:lpstr>Base Sensorial da Percepção</vt:lpstr>
      <vt:lpstr>Apresentação do PowerPoint</vt:lpstr>
      <vt:lpstr>Anatomia do Olho</vt:lpstr>
      <vt:lpstr>Anatomia do Olho Humano</vt:lpstr>
      <vt:lpstr>Como um programador vê um olho</vt:lpstr>
      <vt:lpstr>Como um artista vê um olho</vt:lpstr>
      <vt:lpstr>Como um olho vê o programador</vt:lpstr>
      <vt:lpstr>Como um olho vê o artista</vt:lpstr>
      <vt:lpstr>Uma cadeira</vt:lpstr>
      <vt:lpstr>Olho de uma criança (Fase de maturação)</vt:lpstr>
      <vt:lpstr>Olho de um adulto</vt:lpstr>
      <vt:lpstr>Zumbi quase sem olho</vt:lpstr>
      <vt:lpstr>Olho esquematizado</vt:lpstr>
      <vt:lpstr>Olho esquematizado na visão lateral</vt:lpstr>
      <vt:lpstr>Apresentação do PowerPoint</vt:lpstr>
      <vt:lpstr>Base Sensorial da Percepção</vt:lpstr>
      <vt:lpstr>Anatomia do cérebro</vt:lpstr>
      <vt:lpstr>Anatomia do cérebro Humano</vt:lpstr>
      <vt:lpstr>Cérebro de um programador</vt:lpstr>
      <vt:lpstr>Cérebro de um artista</vt:lpstr>
      <vt:lpstr>Programadores criando um cérebro</vt:lpstr>
      <vt:lpstr>Inteligência Artificial</vt:lpstr>
      <vt:lpstr>Cérebro de um Chipanzé</vt:lpstr>
      <vt:lpstr>Córtex Cerebral</vt:lpstr>
      <vt:lpstr>Sistema Límbico</vt:lpstr>
      <vt:lpstr>Apresentação do PowerPoint</vt:lpstr>
      <vt:lpstr>Professor: Yves J. Albuquerque</vt:lpstr>
    </vt:vector>
  </TitlesOfParts>
  <Company>Kranio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Olho</dc:title>
  <dc:creator>Yves J Albuquerque</dc:creator>
  <cp:lastModifiedBy>Yves J Albuquerque</cp:lastModifiedBy>
  <cp:revision>15</cp:revision>
  <dcterms:created xsi:type="dcterms:W3CDTF">2012-04-05T14:01:15Z</dcterms:created>
  <dcterms:modified xsi:type="dcterms:W3CDTF">2012-04-05T16:57:23Z</dcterms:modified>
</cp:coreProperties>
</file>