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88"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370736-3AC8-45A7-913C-08FFDF3F6F3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BR"/>
        </a:p>
      </dgm:t>
    </dgm:pt>
    <dgm:pt modelId="{F1F3B5A1-3942-4C5B-94BE-C35E75911B9D}">
      <dgm:prSet custT="1"/>
      <dgm:spPr/>
      <dgm:t>
        <a:bodyPr/>
        <a:lstStyle/>
        <a:p>
          <a:pPr rtl="0"/>
          <a:r>
            <a:rPr lang="pt-BR" sz="1400" b="1" dirty="0" smtClean="0"/>
            <a:t>Introduzir uma ameaça de trás</a:t>
          </a:r>
          <a:endParaRPr lang="pt-BR" sz="1400" dirty="0"/>
        </a:p>
      </dgm:t>
    </dgm:pt>
    <dgm:pt modelId="{B03B4922-A108-404A-986A-6836E13549B2}" type="parTrans" cxnId="{CC71AED6-EACB-4574-9B4E-C3110F8CDA34}">
      <dgm:prSet/>
      <dgm:spPr/>
      <dgm:t>
        <a:bodyPr/>
        <a:lstStyle/>
        <a:p>
          <a:endParaRPr lang="pt-BR" sz="1800"/>
        </a:p>
      </dgm:t>
    </dgm:pt>
    <dgm:pt modelId="{24E111C3-ABF2-4923-B941-C8752A183FB0}" type="sibTrans" cxnId="{CC71AED6-EACB-4574-9B4E-C3110F8CDA34}">
      <dgm:prSet/>
      <dgm:spPr/>
      <dgm:t>
        <a:bodyPr/>
        <a:lstStyle/>
        <a:p>
          <a:endParaRPr lang="pt-BR" sz="1800"/>
        </a:p>
      </dgm:t>
    </dgm:pt>
    <dgm:pt modelId="{2B05B0A2-D1B6-43F6-8047-2ABE3D003276}">
      <dgm:prSet custT="1"/>
      <dgm:spPr/>
      <dgm:t>
        <a:bodyPr/>
        <a:lstStyle/>
        <a:p>
          <a:pPr rtl="0"/>
          <a:r>
            <a:rPr lang="pt-BR" sz="1400" b="1" dirty="0" smtClean="0"/>
            <a:t>Apresentar um objetivo pela frente</a:t>
          </a:r>
          <a:r>
            <a:rPr lang="pt-BR" sz="1400" dirty="0" smtClean="0"/>
            <a:t>:</a:t>
          </a:r>
          <a:endParaRPr lang="pt-BR" sz="1400" dirty="0"/>
        </a:p>
      </dgm:t>
    </dgm:pt>
    <dgm:pt modelId="{573687A4-938D-4533-847E-442693B7B945}" type="parTrans" cxnId="{DE4EEAC3-EA16-4251-94A8-67DF596C923C}">
      <dgm:prSet/>
      <dgm:spPr/>
      <dgm:t>
        <a:bodyPr/>
        <a:lstStyle/>
        <a:p>
          <a:endParaRPr lang="pt-BR" sz="1800"/>
        </a:p>
      </dgm:t>
    </dgm:pt>
    <dgm:pt modelId="{023BD5CB-0C48-41FF-8151-AABE85ED9C2E}" type="sibTrans" cxnId="{DE4EEAC3-EA16-4251-94A8-67DF596C923C}">
      <dgm:prSet/>
      <dgm:spPr/>
      <dgm:t>
        <a:bodyPr/>
        <a:lstStyle/>
        <a:p>
          <a:endParaRPr lang="pt-BR" sz="1800"/>
        </a:p>
      </dgm:t>
    </dgm:pt>
    <dgm:pt modelId="{194D5AF3-3A41-43D8-A6A6-4E8E132556BD}">
      <dgm:prSet custT="1"/>
      <dgm:spPr/>
      <dgm:t>
        <a:bodyPr/>
        <a:lstStyle/>
        <a:p>
          <a:pPr rtl="0"/>
          <a:r>
            <a:rPr lang="pt-BR" sz="1400" b="1" dirty="0" smtClean="0"/>
            <a:t>Impor um limite de tempo</a:t>
          </a:r>
          <a:endParaRPr lang="pt-BR" sz="1400" dirty="0"/>
        </a:p>
      </dgm:t>
    </dgm:pt>
    <dgm:pt modelId="{2E619731-F624-4E8A-8CA3-AA374509C4AB}" type="parTrans" cxnId="{1D2A80AD-22F8-471F-9526-BA3796C3CC8E}">
      <dgm:prSet/>
      <dgm:spPr/>
      <dgm:t>
        <a:bodyPr/>
        <a:lstStyle/>
        <a:p>
          <a:endParaRPr lang="pt-BR" sz="1800"/>
        </a:p>
      </dgm:t>
    </dgm:pt>
    <dgm:pt modelId="{296F8187-5BB8-4753-A9AC-228AF1621DD6}" type="sibTrans" cxnId="{1D2A80AD-22F8-471F-9526-BA3796C3CC8E}">
      <dgm:prSet/>
      <dgm:spPr/>
      <dgm:t>
        <a:bodyPr/>
        <a:lstStyle/>
        <a:p>
          <a:endParaRPr lang="pt-BR" sz="1800"/>
        </a:p>
      </dgm:t>
    </dgm:pt>
    <dgm:pt modelId="{1C4C0316-6E3C-45FD-9778-7039E0FAF13F}">
      <dgm:prSet custT="1"/>
      <dgm:spPr/>
      <dgm:t>
        <a:bodyPr/>
        <a:lstStyle/>
        <a:p>
          <a:pPr rtl="0"/>
          <a:r>
            <a:rPr lang="pt-BR" sz="1400" b="1" dirty="0" smtClean="0"/>
            <a:t>Estreitar opções físicas</a:t>
          </a:r>
          <a:endParaRPr lang="pt-BR" sz="1400" dirty="0"/>
        </a:p>
      </dgm:t>
    </dgm:pt>
    <dgm:pt modelId="{F3783BFB-0D60-4413-A7B6-DB5528D34515}" type="parTrans" cxnId="{71EBC38A-70C5-46BC-8E1D-6580001DC4F7}">
      <dgm:prSet/>
      <dgm:spPr/>
      <dgm:t>
        <a:bodyPr/>
        <a:lstStyle/>
        <a:p>
          <a:endParaRPr lang="pt-BR" sz="1800"/>
        </a:p>
      </dgm:t>
    </dgm:pt>
    <dgm:pt modelId="{BFB5B4EB-D0B3-40AE-B0CA-22D4196FD6D9}" type="sibTrans" cxnId="{71EBC38A-70C5-46BC-8E1D-6580001DC4F7}">
      <dgm:prSet/>
      <dgm:spPr/>
      <dgm:t>
        <a:bodyPr/>
        <a:lstStyle/>
        <a:p>
          <a:endParaRPr lang="pt-BR" sz="1800"/>
        </a:p>
      </dgm:t>
    </dgm:pt>
    <dgm:pt modelId="{AE2D57CA-7EC3-4C76-B603-90A509C6C296}">
      <dgm:prSet custT="1"/>
      <dgm:spPr/>
      <dgm:t>
        <a:bodyPr/>
        <a:lstStyle/>
        <a:p>
          <a:pPr rtl="0"/>
          <a:r>
            <a:rPr lang="pt-BR" sz="1400" b="1" dirty="0" smtClean="0"/>
            <a:t>Desenhe o olho</a:t>
          </a:r>
          <a:endParaRPr lang="pt-BR" sz="1400" dirty="0"/>
        </a:p>
      </dgm:t>
    </dgm:pt>
    <dgm:pt modelId="{8F248198-D721-445F-818F-C66E48ED728B}" type="parTrans" cxnId="{8DEDAB9C-B027-4D3E-9846-C663A17F041D}">
      <dgm:prSet/>
      <dgm:spPr/>
      <dgm:t>
        <a:bodyPr/>
        <a:lstStyle/>
        <a:p>
          <a:endParaRPr lang="pt-BR" sz="1800"/>
        </a:p>
      </dgm:t>
    </dgm:pt>
    <dgm:pt modelId="{766E5149-E9FE-4784-BE64-2255813B686A}" type="sibTrans" cxnId="{8DEDAB9C-B027-4D3E-9846-C663A17F041D}">
      <dgm:prSet/>
      <dgm:spPr/>
      <dgm:t>
        <a:bodyPr/>
        <a:lstStyle/>
        <a:p>
          <a:endParaRPr lang="pt-BR" sz="1800"/>
        </a:p>
      </dgm:t>
    </dgm:pt>
    <dgm:pt modelId="{F3300F98-3A4F-4C31-AC20-36FE454D3856}">
      <dgm:prSet custT="1"/>
      <dgm:spPr/>
      <dgm:t>
        <a:bodyPr/>
        <a:lstStyle/>
        <a:p>
          <a:pPr rtl="0"/>
          <a:r>
            <a:rPr lang="pt-BR" sz="1400" b="1" dirty="0" smtClean="0"/>
            <a:t>Pressão Arquitetônica</a:t>
          </a:r>
          <a:endParaRPr lang="pt-BR" sz="1400" dirty="0"/>
        </a:p>
      </dgm:t>
    </dgm:pt>
    <dgm:pt modelId="{30C7CAAF-F9D4-4B83-95D4-968707722CBA}" type="parTrans" cxnId="{7C1C0D25-7613-45B7-9329-CC86B54C5ACF}">
      <dgm:prSet/>
      <dgm:spPr/>
      <dgm:t>
        <a:bodyPr/>
        <a:lstStyle/>
        <a:p>
          <a:endParaRPr lang="pt-BR" sz="1800"/>
        </a:p>
      </dgm:t>
    </dgm:pt>
    <dgm:pt modelId="{D20CCECC-2F78-4FBC-A5FD-B7E1E0B5DB53}" type="sibTrans" cxnId="{7C1C0D25-7613-45B7-9329-CC86B54C5ACF}">
      <dgm:prSet/>
      <dgm:spPr/>
      <dgm:t>
        <a:bodyPr/>
        <a:lstStyle/>
        <a:p>
          <a:endParaRPr lang="pt-BR" sz="1800"/>
        </a:p>
      </dgm:t>
    </dgm:pt>
    <dgm:pt modelId="{0E008C88-9E23-4DB9-85B5-33C80EF4E9D3}">
      <dgm:prSet custT="1"/>
      <dgm:spPr/>
      <dgm:t>
        <a:bodyPr/>
        <a:lstStyle/>
        <a:p>
          <a:pPr rtl="0"/>
          <a:r>
            <a:rPr lang="pt-BR" sz="1400" b="1" dirty="0" smtClean="0"/>
            <a:t>Confiscar objeto desejado</a:t>
          </a:r>
          <a:endParaRPr lang="pt-BR" sz="1400" dirty="0"/>
        </a:p>
      </dgm:t>
    </dgm:pt>
    <dgm:pt modelId="{D6A0BF37-1E88-416B-8357-F4386DD4FCFE}" type="parTrans" cxnId="{CD1856DB-B9B5-4B56-8DCF-2339F7FEE351}">
      <dgm:prSet/>
      <dgm:spPr/>
      <dgm:t>
        <a:bodyPr/>
        <a:lstStyle/>
        <a:p>
          <a:endParaRPr lang="pt-BR" sz="1800"/>
        </a:p>
      </dgm:t>
    </dgm:pt>
    <dgm:pt modelId="{7A093AED-1C67-4340-8128-64A4EEE1E4DA}" type="sibTrans" cxnId="{CD1856DB-B9B5-4B56-8DCF-2339F7FEE351}">
      <dgm:prSet/>
      <dgm:spPr/>
      <dgm:t>
        <a:bodyPr/>
        <a:lstStyle/>
        <a:p>
          <a:endParaRPr lang="pt-BR" sz="1800"/>
        </a:p>
      </dgm:t>
    </dgm:pt>
    <dgm:pt modelId="{8106C987-A6AC-4814-8D26-E5C0B2968ED7}">
      <dgm:prSet custT="1"/>
      <dgm:spPr/>
      <dgm:t>
        <a:bodyPr/>
        <a:lstStyle/>
        <a:p>
          <a:pPr rtl="0"/>
          <a:r>
            <a:rPr lang="pt-BR" sz="1400" b="1" dirty="0" smtClean="0"/>
            <a:t>NPC lidera o caminho</a:t>
          </a:r>
          <a:endParaRPr lang="pt-BR" sz="1400" dirty="0"/>
        </a:p>
      </dgm:t>
    </dgm:pt>
    <dgm:pt modelId="{2D3EF3E1-C979-42C6-B61D-6F71D8D458CB}" type="parTrans" cxnId="{C4B73925-9FDC-4BDC-A027-6C421C7B51C6}">
      <dgm:prSet/>
      <dgm:spPr/>
      <dgm:t>
        <a:bodyPr/>
        <a:lstStyle/>
        <a:p>
          <a:endParaRPr lang="pt-BR" sz="1800"/>
        </a:p>
      </dgm:t>
    </dgm:pt>
    <dgm:pt modelId="{646AE976-D845-45DC-8AB1-2B6B88DA0FFE}" type="sibTrans" cxnId="{C4B73925-9FDC-4BDC-A027-6C421C7B51C6}">
      <dgm:prSet/>
      <dgm:spPr/>
      <dgm:t>
        <a:bodyPr/>
        <a:lstStyle/>
        <a:p>
          <a:endParaRPr lang="pt-BR" sz="1800"/>
        </a:p>
      </dgm:t>
    </dgm:pt>
    <dgm:pt modelId="{22AAED41-7BF8-48C3-A07B-D7AABCD536BF}">
      <dgm:prSet custT="1"/>
      <dgm:spPr/>
      <dgm:t>
        <a:bodyPr/>
        <a:lstStyle/>
        <a:p>
          <a:r>
            <a:rPr lang="pt-BR" sz="800" dirty="0" smtClean="0"/>
            <a:t>Uma ameaça  significativa atrás do jogador fará com que este busque afastar-se dela.</a:t>
          </a:r>
          <a:endParaRPr lang="pt-BR" sz="800" dirty="0"/>
        </a:p>
      </dgm:t>
    </dgm:pt>
    <dgm:pt modelId="{451E67BB-C0DC-4097-ABBD-DB85A38C5589}" type="parTrans" cxnId="{62AAFCE3-4018-4CEB-93C8-C0FFD9ABA969}">
      <dgm:prSet/>
      <dgm:spPr/>
      <dgm:t>
        <a:bodyPr/>
        <a:lstStyle/>
        <a:p>
          <a:endParaRPr lang="pt-BR" sz="1800"/>
        </a:p>
      </dgm:t>
    </dgm:pt>
    <dgm:pt modelId="{4EDF9B87-E3B2-48F5-9E0D-62D81FB51546}" type="sibTrans" cxnId="{62AAFCE3-4018-4CEB-93C8-C0FFD9ABA969}">
      <dgm:prSet/>
      <dgm:spPr/>
      <dgm:t>
        <a:bodyPr/>
        <a:lstStyle/>
        <a:p>
          <a:endParaRPr lang="pt-BR" sz="1800"/>
        </a:p>
      </dgm:t>
    </dgm:pt>
    <dgm:pt modelId="{56C33F80-77C2-40F3-88EF-7E8B9763B8F6}">
      <dgm:prSet custT="1"/>
      <dgm:spPr/>
      <dgm:t>
        <a:bodyPr/>
        <a:lstStyle/>
        <a:p>
          <a:r>
            <a:rPr lang="pt-BR" sz="800" dirty="0" smtClean="0"/>
            <a:t>É um dos métodos mais eficazes de movimento encorajador. Um objetivo claramente definido é vital na criação deste desejo.</a:t>
          </a:r>
          <a:endParaRPr lang="pt-BR" sz="800" dirty="0"/>
        </a:p>
      </dgm:t>
    </dgm:pt>
    <dgm:pt modelId="{D18B792E-2620-41D6-9CE6-9C19B0FF2159}" type="parTrans" cxnId="{674E4916-2342-459D-86AB-3F0B4BA01722}">
      <dgm:prSet/>
      <dgm:spPr/>
      <dgm:t>
        <a:bodyPr/>
        <a:lstStyle/>
        <a:p>
          <a:endParaRPr lang="pt-BR" sz="1800"/>
        </a:p>
      </dgm:t>
    </dgm:pt>
    <dgm:pt modelId="{C64AD3AC-AE40-4BD2-AAFB-0B06CFBADA81}" type="sibTrans" cxnId="{674E4916-2342-459D-86AB-3F0B4BA01722}">
      <dgm:prSet/>
      <dgm:spPr/>
      <dgm:t>
        <a:bodyPr/>
        <a:lstStyle/>
        <a:p>
          <a:endParaRPr lang="pt-BR" sz="1800"/>
        </a:p>
      </dgm:t>
    </dgm:pt>
    <dgm:pt modelId="{983181F2-9718-4CC4-831F-6DD78B35EFE5}">
      <dgm:prSet custT="1"/>
      <dgm:spPr/>
      <dgm:t>
        <a:bodyPr/>
        <a:lstStyle/>
        <a:p>
          <a:r>
            <a:rPr lang="pt-BR" sz="800" dirty="0" smtClean="0"/>
            <a:t>Um limite de tempo vai incentivar o jogador a gastar menos tempo explorando o ambiente. Excesso de limites, no entanto,  pode ser extremamente frustrante.</a:t>
          </a:r>
          <a:endParaRPr lang="pt-BR" sz="800" dirty="0"/>
        </a:p>
      </dgm:t>
    </dgm:pt>
    <dgm:pt modelId="{A182C333-B16D-4B19-970E-0EAD31AEA793}" type="parTrans" cxnId="{AB3C790F-9BC4-4434-9BDE-7029A2552CDE}">
      <dgm:prSet/>
      <dgm:spPr/>
      <dgm:t>
        <a:bodyPr/>
        <a:lstStyle/>
        <a:p>
          <a:endParaRPr lang="pt-BR" sz="1800"/>
        </a:p>
      </dgm:t>
    </dgm:pt>
    <dgm:pt modelId="{236C6B84-C427-4472-A3E9-83216320C0CD}" type="sibTrans" cxnId="{AB3C790F-9BC4-4434-9BDE-7029A2552CDE}">
      <dgm:prSet/>
      <dgm:spPr/>
      <dgm:t>
        <a:bodyPr/>
        <a:lstStyle/>
        <a:p>
          <a:endParaRPr lang="pt-BR" sz="1800"/>
        </a:p>
      </dgm:t>
    </dgm:pt>
    <dgm:pt modelId="{56D60CC8-A6C5-44DB-BAB5-32BB1718EFF2}">
      <dgm:prSet custT="1"/>
      <dgm:spPr/>
      <dgm:t>
        <a:bodyPr/>
        <a:lstStyle/>
        <a:p>
          <a:r>
            <a:rPr lang="pt-BR" sz="800" dirty="0" smtClean="0"/>
            <a:t>Limitando o espaço de possibilidades de caminhos e movimentos limita a quantidade de escolha disponível para o jogador e, por sua vez, aumenta a velocidade a que eles tendem a mover-se.</a:t>
          </a:r>
          <a:endParaRPr lang="pt-BR" sz="800" dirty="0"/>
        </a:p>
      </dgm:t>
    </dgm:pt>
    <dgm:pt modelId="{FA527166-5F9C-4DA9-836A-853507CAA300}" type="parTrans" cxnId="{ABDD6226-1316-4D73-A08B-0AECDBC272CF}">
      <dgm:prSet/>
      <dgm:spPr/>
      <dgm:t>
        <a:bodyPr/>
        <a:lstStyle/>
        <a:p>
          <a:endParaRPr lang="pt-BR" sz="1800"/>
        </a:p>
      </dgm:t>
    </dgm:pt>
    <dgm:pt modelId="{1D924209-7BA7-4D0A-A1D2-FFBE476C6490}" type="sibTrans" cxnId="{ABDD6226-1316-4D73-A08B-0AECDBC272CF}">
      <dgm:prSet/>
      <dgm:spPr/>
      <dgm:t>
        <a:bodyPr/>
        <a:lstStyle/>
        <a:p>
          <a:endParaRPr lang="pt-BR" sz="1800"/>
        </a:p>
      </dgm:t>
    </dgm:pt>
    <dgm:pt modelId="{812DCBC4-EF30-40E8-A1EB-2DC553E5EF5E}">
      <dgm:prSet custT="1"/>
      <dgm:spPr/>
      <dgm:t>
        <a:bodyPr/>
        <a:lstStyle/>
        <a:p>
          <a:r>
            <a:rPr lang="pt-BR" sz="800" dirty="0" smtClean="0"/>
            <a:t>Qualquer item interessante que seja apresentado ao jogador e o provoque constantemente fará o jogador mover-se em direção deste, no entanto, uma vez atingida esta meta, os jogadores tendem a fazer uma pequena pausa.</a:t>
          </a:r>
          <a:endParaRPr lang="pt-BR" sz="800" dirty="0"/>
        </a:p>
      </dgm:t>
    </dgm:pt>
    <dgm:pt modelId="{60726C5C-871A-4022-A36B-F46A20DCC576}" type="parTrans" cxnId="{004C6D19-F17A-4BCC-B71F-56D5CC61CE8A}">
      <dgm:prSet/>
      <dgm:spPr/>
      <dgm:t>
        <a:bodyPr/>
        <a:lstStyle/>
        <a:p>
          <a:endParaRPr lang="pt-BR" sz="1800"/>
        </a:p>
      </dgm:t>
    </dgm:pt>
    <dgm:pt modelId="{93F798FA-8E7F-448E-857E-F88758EDB074}" type="sibTrans" cxnId="{004C6D19-F17A-4BCC-B71F-56D5CC61CE8A}">
      <dgm:prSet/>
      <dgm:spPr/>
      <dgm:t>
        <a:bodyPr/>
        <a:lstStyle/>
        <a:p>
          <a:endParaRPr lang="pt-BR" sz="1800"/>
        </a:p>
      </dgm:t>
    </dgm:pt>
    <dgm:pt modelId="{8476C34D-51B0-449A-BE0C-72BE21394404}">
      <dgm:prSet custT="1"/>
      <dgm:spPr/>
      <dgm:t>
        <a:bodyPr/>
        <a:lstStyle/>
        <a:p>
          <a:r>
            <a:rPr lang="pt-BR" sz="800" dirty="0" smtClean="0"/>
            <a:t>Formas específicas de arquitetura promovem o movimento. Paredes que angulam para baixo, corredores longos e cruzamentos, por exemplo, possuem um impacto psicológico sobre o jogador.</a:t>
          </a:r>
          <a:endParaRPr lang="pt-BR" sz="800" dirty="0"/>
        </a:p>
      </dgm:t>
    </dgm:pt>
    <dgm:pt modelId="{DAB3C5C1-9803-41BB-87E0-085C71027917}" type="parTrans" cxnId="{E35CFEBA-C165-4EAF-AA95-8CA50A754C27}">
      <dgm:prSet/>
      <dgm:spPr/>
      <dgm:t>
        <a:bodyPr/>
        <a:lstStyle/>
        <a:p>
          <a:endParaRPr lang="pt-BR" sz="1800"/>
        </a:p>
      </dgm:t>
    </dgm:pt>
    <dgm:pt modelId="{B4C93F24-0A33-4558-915D-F195DB5E12D2}" type="sibTrans" cxnId="{E35CFEBA-C165-4EAF-AA95-8CA50A754C27}">
      <dgm:prSet/>
      <dgm:spPr/>
      <dgm:t>
        <a:bodyPr/>
        <a:lstStyle/>
        <a:p>
          <a:endParaRPr lang="pt-BR" sz="1800"/>
        </a:p>
      </dgm:t>
    </dgm:pt>
    <dgm:pt modelId="{362B4D02-83CC-4135-9432-9E983E2C8B94}">
      <dgm:prSet custT="1"/>
      <dgm:spPr/>
      <dgm:t>
        <a:bodyPr/>
        <a:lstStyle/>
        <a:p>
          <a:r>
            <a:rPr lang="pt-BR" sz="800" dirty="0" smtClean="0"/>
            <a:t>Tirar um objeto desejado, muitas vezes, provoca que o jogador corra atrás de recuperar este objeto.</a:t>
          </a:r>
          <a:endParaRPr lang="pt-BR" sz="800" dirty="0"/>
        </a:p>
      </dgm:t>
    </dgm:pt>
    <dgm:pt modelId="{EA0C9F3F-1BBC-44B4-9373-FFB91B5EE921}" type="parTrans" cxnId="{2107FA2B-61D4-468C-90C0-1589F12A7B19}">
      <dgm:prSet/>
      <dgm:spPr/>
      <dgm:t>
        <a:bodyPr/>
        <a:lstStyle/>
        <a:p>
          <a:endParaRPr lang="pt-BR" sz="1800"/>
        </a:p>
      </dgm:t>
    </dgm:pt>
    <dgm:pt modelId="{523BD921-A9A1-49E5-992F-E3D771A2E72A}" type="sibTrans" cxnId="{2107FA2B-61D4-468C-90C0-1589F12A7B19}">
      <dgm:prSet/>
      <dgm:spPr/>
      <dgm:t>
        <a:bodyPr/>
        <a:lstStyle/>
        <a:p>
          <a:endParaRPr lang="pt-BR" sz="1800"/>
        </a:p>
      </dgm:t>
    </dgm:pt>
    <dgm:pt modelId="{2CCB7206-C9DA-4EA4-A727-8A9D37FEECE0}">
      <dgm:prSet custT="1"/>
      <dgm:spPr/>
      <dgm:t>
        <a:bodyPr/>
        <a:lstStyle/>
        <a:p>
          <a:r>
            <a:rPr lang="pt-BR" sz="800" dirty="0" smtClean="0"/>
            <a:t>O ímpeto de movimento pode ser alterado pelo uso de um NPC que estimula o jogador a segui-lo.</a:t>
          </a:r>
          <a:endParaRPr lang="pt-BR" sz="800" dirty="0"/>
        </a:p>
      </dgm:t>
    </dgm:pt>
    <dgm:pt modelId="{A6EAEB6C-F5F5-43E2-8C80-984786C14A62}" type="parTrans" cxnId="{5A292943-0BEE-4661-BF34-5D817A72E53A}">
      <dgm:prSet/>
      <dgm:spPr/>
      <dgm:t>
        <a:bodyPr/>
        <a:lstStyle/>
        <a:p>
          <a:endParaRPr lang="pt-BR" sz="1800"/>
        </a:p>
      </dgm:t>
    </dgm:pt>
    <dgm:pt modelId="{643BB321-D6C9-4BFC-86E3-BA02A577881B}" type="sibTrans" cxnId="{5A292943-0BEE-4661-BF34-5D817A72E53A}">
      <dgm:prSet/>
      <dgm:spPr/>
      <dgm:t>
        <a:bodyPr/>
        <a:lstStyle/>
        <a:p>
          <a:endParaRPr lang="pt-BR" sz="1800"/>
        </a:p>
      </dgm:t>
    </dgm:pt>
    <dgm:pt modelId="{8C036AEF-C94E-40D7-8E95-016B73814A6A}" type="pres">
      <dgm:prSet presAssocID="{E7370736-3AC8-45A7-913C-08FFDF3F6F3C}" presName="Name0" presStyleCnt="0">
        <dgm:presLayoutVars>
          <dgm:dir/>
          <dgm:animLvl val="lvl"/>
          <dgm:resizeHandles val="exact"/>
        </dgm:presLayoutVars>
      </dgm:prSet>
      <dgm:spPr/>
      <dgm:t>
        <a:bodyPr/>
        <a:lstStyle/>
        <a:p>
          <a:endParaRPr lang="pt-BR"/>
        </a:p>
      </dgm:t>
    </dgm:pt>
    <dgm:pt modelId="{E7FA85F8-CED5-433C-AE2D-72CCE9DB0FE3}" type="pres">
      <dgm:prSet presAssocID="{F1F3B5A1-3942-4C5B-94BE-C35E75911B9D}" presName="linNode" presStyleCnt="0"/>
      <dgm:spPr/>
    </dgm:pt>
    <dgm:pt modelId="{CD798BAB-987C-4C41-B243-C2D8BDF5F837}" type="pres">
      <dgm:prSet presAssocID="{F1F3B5A1-3942-4C5B-94BE-C35E75911B9D}" presName="parentText" presStyleLbl="node1" presStyleIdx="0" presStyleCnt="8">
        <dgm:presLayoutVars>
          <dgm:chMax val="1"/>
          <dgm:bulletEnabled val="1"/>
        </dgm:presLayoutVars>
      </dgm:prSet>
      <dgm:spPr/>
      <dgm:t>
        <a:bodyPr/>
        <a:lstStyle/>
        <a:p>
          <a:endParaRPr lang="pt-BR"/>
        </a:p>
      </dgm:t>
    </dgm:pt>
    <dgm:pt modelId="{8A749CA0-145E-47FB-B4C4-A72339EBB83D}" type="pres">
      <dgm:prSet presAssocID="{F1F3B5A1-3942-4C5B-94BE-C35E75911B9D}" presName="descendantText" presStyleLbl="alignAccFollowNode1" presStyleIdx="0" presStyleCnt="8">
        <dgm:presLayoutVars>
          <dgm:bulletEnabled val="1"/>
        </dgm:presLayoutVars>
      </dgm:prSet>
      <dgm:spPr/>
      <dgm:t>
        <a:bodyPr/>
        <a:lstStyle/>
        <a:p>
          <a:endParaRPr lang="pt-BR"/>
        </a:p>
      </dgm:t>
    </dgm:pt>
    <dgm:pt modelId="{E0BBA500-01EE-40CB-A6BC-FEC8B10600A6}" type="pres">
      <dgm:prSet presAssocID="{24E111C3-ABF2-4923-B941-C8752A183FB0}" presName="sp" presStyleCnt="0"/>
      <dgm:spPr/>
    </dgm:pt>
    <dgm:pt modelId="{0E321498-62C6-4532-B77A-6EF4C6AAFECD}" type="pres">
      <dgm:prSet presAssocID="{2B05B0A2-D1B6-43F6-8047-2ABE3D003276}" presName="linNode" presStyleCnt="0"/>
      <dgm:spPr/>
    </dgm:pt>
    <dgm:pt modelId="{F7918393-BF7B-4BD5-85CC-EB2094F2E472}" type="pres">
      <dgm:prSet presAssocID="{2B05B0A2-D1B6-43F6-8047-2ABE3D003276}" presName="parentText" presStyleLbl="node1" presStyleIdx="1" presStyleCnt="8">
        <dgm:presLayoutVars>
          <dgm:chMax val="1"/>
          <dgm:bulletEnabled val="1"/>
        </dgm:presLayoutVars>
      </dgm:prSet>
      <dgm:spPr/>
      <dgm:t>
        <a:bodyPr/>
        <a:lstStyle/>
        <a:p>
          <a:endParaRPr lang="pt-BR"/>
        </a:p>
      </dgm:t>
    </dgm:pt>
    <dgm:pt modelId="{5552C900-274C-4A9A-BA2F-4F64B6C539FF}" type="pres">
      <dgm:prSet presAssocID="{2B05B0A2-D1B6-43F6-8047-2ABE3D003276}" presName="descendantText" presStyleLbl="alignAccFollowNode1" presStyleIdx="1" presStyleCnt="8">
        <dgm:presLayoutVars>
          <dgm:bulletEnabled val="1"/>
        </dgm:presLayoutVars>
      </dgm:prSet>
      <dgm:spPr/>
      <dgm:t>
        <a:bodyPr/>
        <a:lstStyle/>
        <a:p>
          <a:endParaRPr lang="pt-BR"/>
        </a:p>
      </dgm:t>
    </dgm:pt>
    <dgm:pt modelId="{A8D9ED1C-C842-42A9-9AFD-6CD27CB4F4B1}" type="pres">
      <dgm:prSet presAssocID="{023BD5CB-0C48-41FF-8151-AABE85ED9C2E}" presName="sp" presStyleCnt="0"/>
      <dgm:spPr/>
    </dgm:pt>
    <dgm:pt modelId="{54C7854B-B4B1-476D-B1F8-C01BA2F9B0DD}" type="pres">
      <dgm:prSet presAssocID="{194D5AF3-3A41-43D8-A6A6-4E8E132556BD}" presName="linNode" presStyleCnt="0"/>
      <dgm:spPr/>
    </dgm:pt>
    <dgm:pt modelId="{7E40D329-E55E-4C19-B5F6-73867645F3B8}" type="pres">
      <dgm:prSet presAssocID="{194D5AF3-3A41-43D8-A6A6-4E8E132556BD}" presName="parentText" presStyleLbl="node1" presStyleIdx="2" presStyleCnt="8">
        <dgm:presLayoutVars>
          <dgm:chMax val="1"/>
          <dgm:bulletEnabled val="1"/>
        </dgm:presLayoutVars>
      </dgm:prSet>
      <dgm:spPr/>
      <dgm:t>
        <a:bodyPr/>
        <a:lstStyle/>
        <a:p>
          <a:endParaRPr lang="pt-BR"/>
        </a:p>
      </dgm:t>
    </dgm:pt>
    <dgm:pt modelId="{00802131-629C-4CCF-9D0F-F8AE34B0B67E}" type="pres">
      <dgm:prSet presAssocID="{194D5AF3-3A41-43D8-A6A6-4E8E132556BD}" presName="descendantText" presStyleLbl="alignAccFollowNode1" presStyleIdx="2" presStyleCnt="8">
        <dgm:presLayoutVars>
          <dgm:bulletEnabled val="1"/>
        </dgm:presLayoutVars>
      </dgm:prSet>
      <dgm:spPr/>
      <dgm:t>
        <a:bodyPr/>
        <a:lstStyle/>
        <a:p>
          <a:endParaRPr lang="pt-BR"/>
        </a:p>
      </dgm:t>
    </dgm:pt>
    <dgm:pt modelId="{422AC136-F84B-4BA1-9FD6-9DC5F1966FAB}" type="pres">
      <dgm:prSet presAssocID="{296F8187-5BB8-4753-A9AC-228AF1621DD6}" presName="sp" presStyleCnt="0"/>
      <dgm:spPr/>
    </dgm:pt>
    <dgm:pt modelId="{051D4807-FEC8-46F4-A208-FE468C7D4D0F}" type="pres">
      <dgm:prSet presAssocID="{1C4C0316-6E3C-45FD-9778-7039E0FAF13F}" presName="linNode" presStyleCnt="0"/>
      <dgm:spPr/>
    </dgm:pt>
    <dgm:pt modelId="{3F028560-11D4-4E03-8ABE-966BC94F86E1}" type="pres">
      <dgm:prSet presAssocID="{1C4C0316-6E3C-45FD-9778-7039E0FAF13F}" presName="parentText" presStyleLbl="node1" presStyleIdx="3" presStyleCnt="8">
        <dgm:presLayoutVars>
          <dgm:chMax val="1"/>
          <dgm:bulletEnabled val="1"/>
        </dgm:presLayoutVars>
      </dgm:prSet>
      <dgm:spPr/>
      <dgm:t>
        <a:bodyPr/>
        <a:lstStyle/>
        <a:p>
          <a:endParaRPr lang="pt-BR"/>
        </a:p>
      </dgm:t>
    </dgm:pt>
    <dgm:pt modelId="{4029B650-FC3E-4F7F-BD70-DDC290F41833}" type="pres">
      <dgm:prSet presAssocID="{1C4C0316-6E3C-45FD-9778-7039E0FAF13F}" presName="descendantText" presStyleLbl="alignAccFollowNode1" presStyleIdx="3" presStyleCnt="8">
        <dgm:presLayoutVars>
          <dgm:bulletEnabled val="1"/>
        </dgm:presLayoutVars>
      </dgm:prSet>
      <dgm:spPr/>
      <dgm:t>
        <a:bodyPr/>
        <a:lstStyle/>
        <a:p>
          <a:endParaRPr lang="pt-BR"/>
        </a:p>
      </dgm:t>
    </dgm:pt>
    <dgm:pt modelId="{AC8FD2FB-58C5-4419-9F13-847107C0BF17}" type="pres">
      <dgm:prSet presAssocID="{BFB5B4EB-D0B3-40AE-B0CA-22D4196FD6D9}" presName="sp" presStyleCnt="0"/>
      <dgm:spPr/>
    </dgm:pt>
    <dgm:pt modelId="{06F98744-8386-48DB-A37F-F1BC5EE562B3}" type="pres">
      <dgm:prSet presAssocID="{AE2D57CA-7EC3-4C76-B603-90A509C6C296}" presName="linNode" presStyleCnt="0"/>
      <dgm:spPr/>
    </dgm:pt>
    <dgm:pt modelId="{C2039305-0DE9-490C-AF1D-0600EF302E9D}" type="pres">
      <dgm:prSet presAssocID="{AE2D57CA-7EC3-4C76-B603-90A509C6C296}" presName="parentText" presStyleLbl="node1" presStyleIdx="4" presStyleCnt="8">
        <dgm:presLayoutVars>
          <dgm:chMax val="1"/>
          <dgm:bulletEnabled val="1"/>
        </dgm:presLayoutVars>
      </dgm:prSet>
      <dgm:spPr/>
      <dgm:t>
        <a:bodyPr/>
        <a:lstStyle/>
        <a:p>
          <a:endParaRPr lang="pt-BR"/>
        </a:p>
      </dgm:t>
    </dgm:pt>
    <dgm:pt modelId="{B9E20254-1613-40C7-8079-6F492C4E52C2}" type="pres">
      <dgm:prSet presAssocID="{AE2D57CA-7EC3-4C76-B603-90A509C6C296}" presName="descendantText" presStyleLbl="alignAccFollowNode1" presStyleIdx="4" presStyleCnt="8">
        <dgm:presLayoutVars>
          <dgm:bulletEnabled val="1"/>
        </dgm:presLayoutVars>
      </dgm:prSet>
      <dgm:spPr/>
      <dgm:t>
        <a:bodyPr/>
        <a:lstStyle/>
        <a:p>
          <a:endParaRPr lang="pt-BR"/>
        </a:p>
      </dgm:t>
    </dgm:pt>
    <dgm:pt modelId="{D3F18914-E0C7-4225-B64E-B80B85924A42}" type="pres">
      <dgm:prSet presAssocID="{766E5149-E9FE-4784-BE64-2255813B686A}" presName="sp" presStyleCnt="0"/>
      <dgm:spPr/>
    </dgm:pt>
    <dgm:pt modelId="{17AFA1DF-345F-4667-8BAF-129111CC5422}" type="pres">
      <dgm:prSet presAssocID="{F3300F98-3A4F-4C31-AC20-36FE454D3856}" presName="linNode" presStyleCnt="0"/>
      <dgm:spPr/>
    </dgm:pt>
    <dgm:pt modelId="{6C4CC808-A2FF-41F6-98B7-281E1EC0654C}" type="pres">
      <dgm:prSet presAssocID="{F3300F98-3A4F-4C31-AC20-36FE454D3856}" presName="parentText" presStyleLbl="node1" presStyleIdx="5" presStyleCnt="8">
        <dgm:presLayoutVars>
          <dgm:chMax val="1"/>
          <dgm:bulletEnabled val="1"/>
        </dgm:presLayoutVars>
      </dgm:prSet>
      <dgm:spPr/>
      <dgm:t>
        <a:bodyPr/>
        <a:lstStyle/>
        <a:p>
          <a:endParaRPr lang="pt-BR"/>
        </a:p>
      </dgm:t>
    </dgm:pt>
    <dgm:pt modelId="{925C7C36-32BC-4EB9-89F3-89CDE78E56E6}" type="pres">
      <dgm:prSet presAssocID="{F3300F98-3A4F-4C31-AC20-36FE454D3856}" presName="descendantText" presStyleLbl="alignAccFollowNode1" presStyleIdx="5" presStyleCnt="8">
        <dgm:presLayoutVars>
          <dgm:bulletEnabled val="1"/>
        </dgm:presLayoutVars>
      </dgm:prSet>
      <dgm:spPr/>
      <dgm:t>
        <a:bodyPr/>
        <a:lstStyle/>
        <a:p>
          <a:endParaRPr lang="pt-BR"/>
        </a:p>
      </dgm:t>
    </dgm:pt>
    <dgm:pt modelId="{B9DD16FB-8ADB-469D-95A0-ACAA79BF1A6C}" type="pres">
      <dgm:prSet presAssocID="{D20CCECC-2F78-4FBC-A5FD-B7E1E0B5DB53}" presName="sp" presStyleCnt="0"/>
      <dgm:spPr/>
    </dgm:pt>
    <dgm:pt modelId="{BF6F20E6-63C4-4508-8864-BB37DB3E38FF}" type="pres">
      <dgm:prSet presAssocID="{0E008C88-9E23-4DB9-85B5-33C80EF4E9D3}" presName="linNode" presStyleCnt="0"/>
      <dgm:spPr/>
    </dgm:pt>
    <dgm:pt modelId="{AE3619BF-0E53-4747-9F4E-3C85F8C602EF}" type="pres">
      <dgm:prSet presAssocID="{0E008C88-9E23-4DB9-85B5-33C80EF4E9D3}" presName="parentText" presStyleLbl="node1" presStyleIdx="6" presStyleCnt="8">
        <dgm:presLayoutVars>
          <dgm:chMax val="1"/>
          <dgm:bulletEnabled val="1"/>
        </dgm:presLayoutVars>
      </dgm:prSet>
      <dgm:spPr/>
      <dgm:t>
        <a:bodyPr/>
        <a:lstStyle/>
        <a:p>
          <a:endParaRPr lang="pt-BR"/>
        </a:p>
      </dgm:t>
    </dgm:pt>
    <dgm:pt modelId="{2EFBEC9F-7DDF-4ED0-9274-B2456390FF9C}" type="pres">
      <dgm:prSet presAssocID="{0E008C88-9E23-4DB9-85B5-33C80EF4E9D3}" presName="descendantText" presStyleLbl="alignAccFollowNode1" presStyleIdx="6" presStyleCnt="8">
        <dgm:presLayoutVars>
          <dgm:bulletEnabled val="1"/>
        </dgm:presLayoutVars>
      </dgm:prSet>
      <dgm:spPr/>
      <dgm:t>
        <a:bodyPr/>
        <a:lstStyle/>
        <a:p>
          <a:endParaRPr lang="pt-BR"/>
        </a:p>
      </dgm:t>
    </dgm:pt>
    <dgm:pt modelId="{5CEFD042-0A6B-450B-99AC-00A268C18DC1}" type="pres">
      <dgm:prSet presAssocID="{7A093AED-1C67-4340-8128-64A4EEE1E4DA}" presName="sp" presStyleCnt="0"/>
      <dgm:spPr/>
    </dgm:pt>
    <dgm:pt modelId="{C1994B87-8044-4137-BD3A-BC309E09FB96}" type="pres">
      <dgm:prSet presAssocID="{8106C987-A6AC-4814-8D26-E5C0B2968ED7}" presName="linNode" presStyleCnt="0"/>
      <dgm:spPr/>
    </dgm:pt>
    <dgm:pt modelId="{9C8F3EEF-B366-44DF-B209-5253AAC35802}" type="pres">
      <dgm:prSet presAssocID="{8106C987-A6AC-4814-8D26-E5C0B2968ED7}" presName="parentText" presStyleLbl="node1" presStyleIdx="7" presStyleCnt="8">
        <dgm:presLayoutVars>
          <dgm:chMax val="1"/>
          <dgm:bulletEnabled val="1"/>
        </dgm:presLayoutVars>
      </dgm:prSet>
      <dgm:spPr/>
      <dgm:t>
        <a:bodyPr/>
        <a:lstStyle/>
        <a:p>
          <a:endParaRPr lang="pt-BR"/>
        </a:p>
      </dgm:t>
    </dgm:pt>
    <dgm:pt modelId="{E04ACAAB-B726-4498-8DE0-303D50FF6B15}" type="pres">
      <dgm:prSet presAssocID="{8106C987-A6AC-4814-8D26-E5C0B2968ED7}" presName="descendantText" presStyleLbl="alignAccFollowNode1" presStyleIdx="7" presStyleCnt="8">
        <dgm:presLayoutVars>
          <dgm:bulletEnabled val="1"/>
        </dgm:presLayoutVars>
      </dgm:prSet>
      <dgm:spPr/>
      <dgm:t>
        <a:bodyPr/>
        <a:lstStyle/>
        <a:p>
          <a:endParaRPr lang="pt-BR"/>
        </a:p>
      </dgm:t>
    </dgm:pt>
  </dgm:ptLst>
  <dgm:cxnLst>
    <dgm:cxn modelId="{7C1C0D25-7613-45B7-9329-CC86B54C5ACF}" srcId="{E7370736-3AC8-45A7-913C-08FFDF3F6F3C}" destId="{F3300F98-3A4F-4C31-AC20-36FE454D3856}" srcOrd="5" destOrd="0" parTransId="{30C7CAAF-F9D4-4B83-95D4-968707722CBA}" sibTransId="{D20CCECC-2F78-4FBC-A5FD-B7E1E0B5DB53}"/>
    <dgm:cxn modelId="{E42478B8-BF40-45B6-A7B7-A3578FA7EBF5}" type="presOf" srcId="{22AAED41-7BF8-48C3-A07B-D7AABCD536BF}" destId="{8A749CA0-145E-47FB-B4C4-A72339EBB83D}" srcOrd="0" destOrd="0" presId="urn:microsoft.com/office/officeart/2005/8/layout/vList5"/>
    <dgm:cxn modelId="{184F719C-5CC1-49F5-8D17-971F0EE3C142}" type="presOf" srcId="{983181F2-9718-4CC4-831F-6DD78B35EFE5}" destId="{00802131-629C-4CCF-9D0F-F8AE34B0B67E}" srcOrd="0" destOrd="0" presId="urn:microsoft.com/office/officeart/2005/8/layout/vList5"/>
    <dgm:cxn modelId="{A8343C7D-ADD8-4629-B852-80915B841846}" type="presOf" srcId="{2CCB7206-C9DA-4EA4-A727-8A9D37FEECE0}" destId="{E04ACAAB-B726-4498-8DE0-303D50FF6B15}" srcOrd="0" destOrd="0" presId="urn:microsoft.com/office/officeart/2005/8/layout/vList5"/>
    <dgm:cxn modelId="{13EEC01B-D1F1-4B9B-9CA1-F6545C99B8FA}" type="presOf" srcId="{1C4C0316-6E3C-45FD-9778-7039E0FAF13F}" destId="{3F028560-11D4-4E03-8ABE-966BC94F86E1}" srcOrd="0" destOrd="0" presId="urn:microsoft.com/office/officeart/2005/8/layout/vList5"/>
    <dgm:cxn modelId="{CC71AED6-EACB-4574-9B4E-C3110F8CDA34}" srcId="{E7370736-3AC8-45A7-913C-08FFDF3F6F3C}" destId="{F1F3B5A1-3942-4C5B-94BE-C35E75911B9D}" srcOrd="0" destOrd="0" parTransId="{B03B4922-A108-404A-986A-6836E13549B2}" sibTransId="{24E111C3-ABF2-4923-B941-C8752A183FB0}"/>
    <dgm:cxn modelId="{AB3C790F-9BC4-4434-9BDE-7029A2552CDE}" srcId="{194D5AF3-3A41-43D8-A6A6-4E8E132556BD}" destId="{983181F2-9718-4CC4-831F-6DD78B35EFE5}" srcOrd="0" destOrd="0" parTransId="{A182C333-B16D-4B19-970E-0EAD31AEA793}" sibTransId="{236C6B84-C427-4472-A3E9-83216320C0CD}"/>
    <dgm:cxn modelId="{674E4916-2342-459D-86AB-3F0B4BA01722}" srcId="{2B05B0A2-D1B6-43F6-8047-2ABE3D003276}" destId="{56C33F80-77C2-40F3-88EF-7E8B9763B8F6}" srcOrd="0" destOrd="0" parTransId="{D18B792E-2620-41D6-9CE6-9C19B0FF2159}" sibTransId="{C64AD3AC-AE40-4BD2-AAFB-0B06CFBADA81}"/>
    <dgm:cxn modelId="{1D2A80AD-22F8-471F-9526-BA3796C3CC8E}" srcId="{E7370736-3AC8-45A7-913C-08FFDF3F6F3C}" destId="{194D5AF3-3A41-43D8-A6A6-4E8E132556BD}" srcOrd="2" destOrd="0" parTransId="{2E619731-F624-4E8A-8CA3-AA374509C4AB}" sibTransId="{296F8187-5BB8-4753-A9AC-228AF1621DD6}"/>
    <dgm:cxn modelId="{C4B73925-9FDC-4BDC-A027-6C421C7B51C6}" srcId="{E7370736-3AC8-45A7-913C-08FFDF3F6F3C}" destId="{8106C987-A6AC-4814-8D26-E5C0B2968ED7}" srcOrd="7" destOrd="0" parTransId="{2D3EF3E1-C979-42C6-B61D-6F71D8D458CB}" sibTransId="{646AE976-D845-45DC-8AB1-2B6B88DA0FFE}"/>
    <dgm:cxn modelId="{BE636DF4-CD78-4DE8-B195-77C75225DC67}" type="presOf" srcId="{0E008C88-9E23-4DB9-85B5-33C80EF4E9D3}" destId="{AE3619BF-0E53-4747-9F4E-3C85F8C602EF}" srcOrd="0" destOrd="0" presId="urn:microsoft.com/office/officeart/2005/8/layout/vList5"/>
    <dgm:cxn modelId="{FF0757D0-7CCF-4A51-9ABB-7F370F8728DE}" type="presOf" srcId="{362B4D02-83CC-4135-9432-9E983E2C8B94}" destId="{2EFBEC9F-7DDF-4ED0-9274-B2456390FF9C}" srcOrd="0" destOrd="0" presId="urn:microsoft.com/office/officeart/2005/8/layout/vList5"/>
    <dgm:cxn modelId="{2D9CDD1F-85A8-4070-8AAD-683B892A2A86}" type="presOf" srcId="{8106C987-A6AC-4814-8D26-E5C0B2968ED7}" destId="{9C8F3EEF-B366-44DF-B209-5253AAC35802}" srcOrd="0" destOrd="0" presId="urn:microsoft.com/office/officeart/2005/8/layout/vList5"/>
    <dgm:cxn modelId="{B65FC5DA-9B6E-43BF-85CA-F5F8EE6444DA}" type="presOf" srcId="{F3300F98-3A4F-4C31-AC20-36FE454D3856}" destId="{6C4CC808-A2FF-41F6-98B7-281E1EC0654C}" srcOrd="0" destOrd="0" presId="urn:microsoft.com/office/officeart/2005/8/layout/vList5"/>
    <dgm:cxn modelId="{1C7EE8A8-C87A-41AE-8CE3-36FF0AD8904E}" type="presOf" srcId="{2B05B0A2-D1B6-43F6-8047-2ABE3D003276}" destId="{F7918393-BF7B-4BD5-85CC-EB2094F2E472}" srcOrd="0" destOrd="0" presId="urn:microsoft.com/office/officeart/2005/8/layout/vList5"/>
    <dgm:cxn modelId="{A24AB265-E90A-47C1-9984-6F7CE0AA7A4C}" type="presOf" srcId="{56C33F80-77C2-40F3-88EF-7E8B9763B8F6}" destId="{5552C900-274C-4A9A-BA2F-4F64B6C539FF}" srcOrd="0" destOrd="0" presId="urn:microsoft.com/office/officeart/2005/8/layout/vList5"/>
    <dgm:cxn modelId="{9B568473-DAD8-40E3-B42A-FE3646BF9E9C}" type="presOf" srcId="{8476C34D-51B0-449A-BE0C-72BE21394404}" destId="{925C7C36-32BC-4EB9-89F3-89CDE78E56E6}" srcOrd="0" destOrd="0" presId="urn:microsoft.com/office/officeart/2005/8/layout/vList5"/>
    <dgm:cxn modelId="{E35CFEBA-C165-4EAF-AA95-8CA50A754C27}" srcId="{F3300F98-3A4F-4C31-AC20-36FE454D3856}" destId="{8476C34D-51B0-449A-BE0C-72BE21394404}" srcOrd="0" destOrd="0" parTransId="{DAB3C5C1-9803-41BB-87E0-085C71027917}" sibTransId="{B4C93F24-0A33-4558-915D-F195DB5E12D2}"/>
    <dgm:cxn modelId="{2107FA2B-61D4-468C-90C0-1589F12A7B19}" srcId="{0E008C88-9E23-4DB9-85B5-33C80EF4E9D3}" destId="{362B4D02-83CC-4135-9432-9E983E2C8B94}" srcOrd="0" destOrd="0" parTransId="{EA0C9F3F-1BBC-44B4-9373-FFB91B5EE921}" sibTransId="{523BD921-A9A1-49E5-992F-E3D771A2E72A}"/>
    <dgm:cxn modelId="{71EBC38A-70C5-46BC-8E1D-6580001DC4F7}" srcId="{E7370736-3AC8-45A7-913C-08FFDF3F6F3C}" destId="{1C4C0316-6E3C-45FD-9778-7039E0FAF13F}" srcOrd="3" destOrd="0" parTransId="{F3783BFB-0D60-4413-A7B6-DB5528D34515}" sibTransId="{BFB5B4EB-D0B3-40AE-B0CA-22D4196FD6D9}"/>
    <dgm:cxn modelId="{ABDD6226-1316-4D73-A08B-0AECDBC272CF}" srcId="{1C4C0316-6E3C-45FD-9778-7039E0FAF13F}" destId="{56D60CC8-A6C5-44DB-BAB5-32BB1718EFF2}" srcOrd="0" destOrd="0" parTransId="{FA527166-5F9C-4DA9-836A-853507CAA300}" sibTransId="{1D924209-7BA7-4D0A-A1D2-FFBE476C6490}"/>
    <dgm:cxn modelId="{64986C13-A31B-466F-91F8-7134896C67D8}" type="presOf" srcId="{812DCBC4-EF30-40E8-A1EB-2DC553E5EF5E}" destId="{B9E20254-1613-40C7-8079-6F492C4E52C2}" srcOrd="0" destOrd="0" presId="urn:microsoft.com/office/officeart/2005/8/layout/vList5"/>
    <dgm:cxn modelId="{6515BCE1-82DE-48AF-8DFD-2464CB64AD4F}" type="presOf" srcId="{56D60CC8-A6C5-44DB-BAB5-32BB1718EFF2}" destId="{4029B650-FC3E-4F7F-BD70-DDC290F41833}" srcOrd="0" destOrd="0" presId="urn:microsoft.com/office/officeart/2005/8/layout/vList5"/>
    <dgm:cxn modelId="{5A292943-0BEE-4661-BF34-5D817A72E53A}" srcId="{8106C987-A6AC-4814-8D26-E5C0B2968ED7}" destId="{2CCB7206-C9DA-4EA4-A727-8A9D37FEECE0}" srcOrd="0" destOrd="0" parTransId="{A6EAEB6C-F5F5-43E2-8C80-984786C14A62}" sibTransId="{643BB321-D6C9-4BFC-86E3-BA02A577881B}"/>
    <dgm:cxn modelId="{0C11368E-7F9D-46A1-8811-75F104BCB77E}" type="presOf" srcId="{F1F3B5A1-3942-4C5B-94BE-C35E75911B9D}" destId="{CD798BAB-987C-4C41-B243-C2D8BDF5F837}" srcOrd="0" destOrd="0" presId="urn:microsoft.com/office/officeart/2005/8/layout/vList5"/>
    <dgm:cxn modelId="{8DEDAB9C-B027-4D3E-9846-C663A17F041D}" srcId="{E7370736-3AC8-45A7-913C-08FFDF3F6F3C}" destId="{AE2D57CA-7EC3-4C76-B603-90A509C6C296}" srcOrd="4" destOrd="0" parTransId="{8F248198-D721-445F-818F-C66E48ED728B}" sibTransId="{766E5149-E9FE-4784-BE64-2255813B686A}"/>
    <dgm:cxn modelId="{85AE69F6-09EF-4239-8E4E-D81CFBD9B12F}" type="presOf" srcId="{AE2D57CA-7EC3-4C76-B603-90A509C6C296}" destId="{C2039305-0DE9-490C-AF1D-0600EF302E9D}" srcOrd="0" destOrd="0" presId="urn:microsoft.com/office/officeart/2005/8/layout/vList5"/>
    <dgm:cxn modelId="{CD1856DB-B9B5-4B56-8DCF-2339F7FEE351}" srcId="{E7370736-3AC8-45A7-913C-08FFDF3F6F3C}" destId="{0E008C88-9E23-4DB9-85B5-33C80EF4E9D3}" srcOrd="6" destOrd="0" parTransId="{D6A0BF37-1E88-416B-8357-F4386DD4FCFE}" sibTransId="{7A093AED-1C67-4340-8128-64A4EEE1E4DA}"/>
    <dgm:cxn modelId="{7718C3B2-9018-42C8-9F8A-D34BAC18D285}" type="presOf" srcId="{194D5AF3-3A41-43D8-A6A6-4E8E132556BD}" destId="{7E40D329-E55E-4C19-B5F6-73867645F3B8}" srcOrd="0" destOrd="0" presId="urn:microsoft.com/office/officeart/2005/8/layout/vList5"/>
    <dgm:cxn modelId="{DE4EEAC3-EA16-4251-94A8-67DF596C923C}" srcId="{E7370736-3AC8-45A7-913C-08FFDF3F6F3C}" destId="{2B05B0A2-D1B6-43F6-8047-2ABE3D003276}" srcOrd="1" destOrd="0" parTransId="{573687A4-938D-4533-847E-442693B7B945}" sibTransId="{023BD5CB-0C48-41FF-8151-AABE85ED9C2E}"/>
    <dgm:cxn modelId="{39D7A8DB-0237-4607-8959-C8E27144AAD6}" type="presOf" srcId="{E7370736-3AC8-45A7-913C-08FFDF3F6F3C}" destId="{8C036AEF-C94E-40D7-8E95-016B73814A6A}" srcOrd="0" destOrd="0" presId="urn:microsoft.com/office/officeart/2005/8/layout/vList5"/>
    <dgm:cxn modelId="{62AAFCE3-4018-4CEB-93C8-C0FFD9ABA969}" srcId="{F1F3B5A1-3942-4C5B-94BE-C35E75911B9D}" destId="{22AAED41-7BF8-48C3-A07B-D7AABCD536BF}" srcOrd="0" destOrd="0" parTransId="{451E67BB-C0DC-4097-ABBD-DB85A38C5589}" sibTransId="{4EDF9B87-E3B2-48F5-9E0D-62D81FB51546}"/>
    <dgm:cxn modelId="{004C6D19-F17A-4BCC-B71F-56D5CC61CE8A}" srcId="{AE2D57CA-7EC3-4C76-B603-90A509C6C296}" destId="{812DCBC4-EF30-40E8-A1EB-2DC553E5EF5E}" srcOrd="0" destOrd="0" parTransId="{60726C5C-871A-4022-A36B-F46A20DCC576}" sibTransId="{93F798FA-8E7F-448E-857E-F88758EDB074}"/>
    <dgm:cxn modelId="{67A50A07-D9EB-4046-BF37-4A2F81957CF7}" type="presParOf" srcId="{8C036AEF-C94E-40D7-8E95-016B73814A6A}" destId="{E7FA85F8-CED5-433C-AE2D-72CCE9DB0FE3}" srcOrd="0" destOrd="0" presId="urn:microsoft.com/office/officeart/2005/8/layout/vList5"/>
    <dgm:cxn modelId="{4E46B6EC-EC73-464D-9DFF-7264BB96A9B4}" type="presParOf" srcId="{E7FA85F8-CED5-433C-AE2D-72CCE9DB0FE3}" destId="{CD798BAB-987C-4C41-B243-C2D8BDF5F837}" srcOrd="0" destOrd="0" presId="urn:microsoft.com/office/officeart/2005/8/layout/vList5"/>
    <dgm:cxn modelId="{B8C5CEDA-2E32-4276-A5CD-FCC8886DB8CD}" type="presParOf" srcId="{E7FA85F8-CED5-433C-AE2D-72CCE9DB0FE3}" destId="{8A749CA0-145E-47FB-B4C4-A72339EBB83D}" srcOrd="1" destOrd="0" presId="urn:microsoft.com/office/officeart/2005/8/layout/vList5"/>
    <dgm:cxn modelId="{016B012D-CBBA-4864-A517-2FCEBCF57ADA}" type="presParOf" srcId="{8C036AEF-C94E-40D7-8E95-016B73814A6A}" destId="{E0BBA500-01EE-40CB-A6BC-FEC8B10600A6}" srcOrd="1" destOrd="0" presId="urn:microsoft.com/office/officeart/2005/8/layout/vList5"/>
    <dgm:cxn modelId="{B067CCCB-0942-4817-8629-9C178A678373}" type="presParOf" srcId="{8C036AEF-C94E-40D7-8E95-016B73814A6A}" destId="{0E321498-62C6-4532-B77A-6EF4C6AAFECD}" srcOrd="2" destOrd="0" presId="urn:microsoft.com/office/officeart/2005/8/layout/vList5"/>
    <dgm:cxn modelId="{E7BDFC7D-730E-4CC7-86BE-00CD0AA9F51D}" type="presParOf" srcId="{0E321498-62C6-4532-B77A-6EF4C6AAFECD}" destId="{F7918393-BF7B-4BD5-85CC-EB2094F2E472}" srcOrd="0" destOrd="0" presId="urn:microsoft.com/office/officeart/2005/8/layout/vList5"/>
    <dgm:cxn modelId="{F23C77D4-6FD7-4A7F-AAD1-B535AE8D310B}" type="presParOf" srcId="{0E321498-62C6-4532-B77A-6EF4C6AAFECD}" destId="{5552C900-274C-4A9A-BA2F-4F64B6C539FF}" srcOrd="1" destOrd="0" presId="urn:microsoft.com/office/officeart/2005/8/layout/vList5"/>
    <dgm:cxn modelId="{1B946A65-6A6B-49F1-9ADF-9AF47C9B42A4}" type="presParOf" srcId="{8C036AEF-C94E-40D7-8E95-016B73814A6A}" destId="{A8D9ED1C-C842-42A9-9AFD-6CD27CB4F4B1}" srcOrd="3" destOrd="0" presId="urn:microsoft.com/office/officeart/2005/8/layout/vList5"/>
    <dgm:cxn modelId="{EBD30F8C-363B-4DBF-9C22-77EA4B9D3D71}" type="presParOf" srcId="{8C036AEF-C94E-40D7-8E95-016B73814A6A}" destId="{54C7854B-B4B1-476D-B1F8-C01BA2F9B0DD}" srcOrd="4" destOrd="0" presId="urn:microsoft.com/office/officeart/2005/8/layout/vList5"/>
    <dgm:cxn modelId="{85573413-C842-4D78-A423-3CE506E37393}" type="presParOf" srcId="{54C7854B-B4B1-476D-B1F8-C01BA2F9B0DD}" destId="{7E40D329-E55E-4C19-B5F6-73867645F3B8}" srcOrd="0" destOrd="0" presId="urn:microsoft.com/office/officeart/2005/8/layout/vList5"/>
    <dgm:cxn modelId="{21E50C8E-1D81-4DC4-B218-BB2FF180BC60}" type="presParOf" srcId="{54C7854B-B4B1-476D-B1F8-C01BA2F9B0DD}" destId="{00802131-629C-4CCF-9D0F-F8AE34B0B67E}" srcOrd="1" destOrd="0" presId="urn:microsoft.com/office/officeart/2005/8/layout/vList5"/>
    <dgm:cxn modelId="{5751DE16-CBC9-42F4-B10F-F4D86811C3C2}" type="presParOf" srcId="{8C036AEF-C94E-40D7-8E95-016B73814A6A}" destId="{422AC136-F84B-4BA1-9FD6-9DC5F1966FAB}" srcOrd="5" destOrd="0" presId="urn:microsoft.com/office/officeart/2005/8/layout/vList5"/>
    <dgm:cxn modelId="{2E73C899-EA6D-4BF6-9C2F-8E752BF56E8D}" type="presParOf" srcId="{8C036AEF-C94E-40D7-8E95-016B73814A6A}" destId="{051D4807-FEC8-46F4-A208-FE468C7D4D0F}" srcOrd="6" destOrd="0" presId="urn:microsoft.com/office/officeart/2005/8/layout/vList5"/>
    <dgm:cxn modelId="{2371357E-0DE9-464F-91CC-01F04F188F4A}" type="presParOf" srcId="{051D4807-FEC8-46F4-A208-FE468C7D4D0F}" destId="{3F028560-11D4-4E03-8ABE-966BC94F86E1}" srcOrd="0" destOrd="0" presId="urn:microsoft.com/office/officeart/2005/8/layout/vList5"/>
    <dgm:cxn modelId="{E92BD525-9346-45F8-810A-47EBAB76E978}" type="presParOf" srcId="{051D4807-FEC8-46F4-A208-FE468C7D4D0F}" destId="{4029B650-FC3E-4F7F-BD70-DDC290F41833}" srcOrd="1" destOrd="0" presId="urn:microsoft.com/office/officeart/2005/8/layout/vList5"/>
    <dgm:cxn modelId="{1D9247E3-DCC2-40C8-9A6E-0364D7FA903B}" type="presParOf" srcId="{8C036AEF-C94E-40D7-8E95-016B73814A6A}" destId="{AC8FD2FB-58C5-4419-9F13-847107C0BF17}" srcOrd="7" destOrd="0" presId="urn:microsoft.com/office/officeart/2005/8/layout/vList5"/>
    <dgm:cxn modelId="{ED3A778A-02AC-48DE-8CC9-3063178E0FA4}" type="presParOf" srcId="{8C036AEF-C94E-40D7-8E95-016B73814A6A}" destId="{06F98744-8386-48DB-A37F-F1BC5EE562B3}" srcOrd="8" destOrd="0" presId="urn:microsoft.com/office/officeart/2005/8/layout/vList5"/>
    <dgm:cxn modelId="{9A052C93-1836-44BD-AE46-F6EE6B103F33}" type="presParOf" srcId="{06F98744-8386-48DB-A37F-F1BC5EE562B3}" destId="{C2039305-0DE9-490C-AF1D-0600EF302E9D}" srcOrd="0" destOrd="0" presId="urn:microsoft.com/office/officeart/2005/8/layout/vList5"/>
    <dgm:cxn modelId="{67BBA06A-A8A1-42BA-874E-2F971A0A7E65}" type="presParOf" srcId="{06F98744-8386-48DB-A37F-F1BC5EE562B3}" destId="{B9E20254-1613-40C7-8079-6F492C4E52C2}" srcOrd="1" destOrd="0" presId="urn:microsoft.com/office/officeart/2005/8/layout/vList5"/>
    <dgm:cxn modelId="{5A7B7F1B-E9C5-4295-A90B-2A571AF7CC25}" type="presParOf" srcId="{8C036AEF-C94E-40D7-8E95-016B73814A6A}" destId="{D3F18914-E0C7-4225-B64E-B80B85924A42}" srcOrd="9" destOrd="0" presId="urn:microsoft.com/office/officeart/2005/8/layout/vList5"/>
    <dgm:cxn modelId="{8FC3071F-3CCB-46C2-8929-6C7663026451}" type="presParOf" srcId="{8C036AEF-C94E-40D7-8E95-016B73814A6A}" destId="{17AFA1DF-345F-4667-8BAF-129111CC5422}" srcOrd="10" destOrd="0" presId="urn:microsoft.com/office/officeart/2005/8/layout/vList5"/>
    <dgm:cxn modelId="{AC2E9E42-6E06-4CE1-AA49-17F44D8064E0}" type="presParOf" srcId="{17AFA1DF-345F-4667-8BAF-129111CC5422}" destId="{6C4CC808-A2FF-41F6-98B7-281E1EC0654C}" srcOrd="0" destOrd="0" presId="urn:microsoft.com/office/officeart/2005/8/layout/vList5"/>
    <dgm:cxn modelId="{072B5F9B-E38D-4BF2-9C79-6CCF1175DFAA}" type="presParOf" srcId="{17AFA1DF-345F-4667-8BAF-129111CC5422}" destId="{925C7C36-32BC-4EB9-89F3-89CDE78E56E6}" srcOrd="1" destOrd="0" presId="urn:microsoft.com/office/officeart/2005/8/layout/vList5"/>
    <dgm:cxn modelId="{4FA91DF6-1182-4924-AAC9-09DFDB07A9D0}" type="presParOf" srcId="{8C036AEF-C94E-40D7-8E95-016B73814A6A}" destId="{B9DD16FB-8ADB-469D-95A0-ACAA79BF1A6C}" srcOrd="11" destOrd="0" presId="urn:microsoft.com/office/officeart/2005/8/layout/vList5"/>
    <dgm:cxn modelId="{ED00E31D-C366-4943-B1ED-742A39F172EA}" type="presParOf" srcId="{8C036AEF-C94E-40D7-8E95-016B73814A6A}" destId="{BF6F20E6-63C4-4508-8864-BB37DB3E38FF}" srcOrd="12" destOrd="0" presId="urn:microsoft.com/office/officeart/2005/8/layout/vList5"/>
    <dgm:cxn modelId="{5D87153B-3695-4301-BE43-16145B977D25}" type="presParOf" srcId="{BF6F20E6-63C4-4508-8864-BB37DB3E38FF}" destId="{AE3619BF-0E53-4747-9F4E-3C85F8C602EF}" srcOrd="0" destOrd="0" presId="urn:microsoft.com/office/officeart/2005/8/layout/vList5"/>
    <dgm:cxn modelId="{5495CA20-37D2-4F26-9CD7-7DC36E1A94F7}" type="presParOf" srcId="{BF6F20E6-63C4-4508-8864-BB37DB3E38FF}" destId="{2EFBEC9F-7DDF-4ED0-9274-B2456390FF9C}" srcOrd="1" destOrd="0" presId="urn:microsoft.com/office/officeart/2005/8/layout/vList5"/>
    <dgm:cxn modelId="{A2E3DAE3-55C4-459A-85AB-D54E08BC6F70}" type="presParOf" srcId="{8C036AEF-C94E-40D7-8E95-016B73814A6A}" destId="{5CEFD042-0A6B-450B-99AC-00A268C18DC1}" srcOrd="13" destOrd="0" presId="urn:microsoft.com/office/officeart/2005/8/layout/vList5"/>
    <dgm:cxn modelId="{8D609698-8F26-466A-9EFD-A8A2737CA001}" type="presParOf" srcId="{8C036AEF-C94E-40D7-8E95-016B73814A6A}" destId="{C1994B87-8044-4137-BD3A-BC309E09FB96}" srcOrd="14" destOrd="0" presId="urn:microsoft.com/office/officeart/2005/8/layout/vList5"/>
    <dgm:cxn modelId="{D418B921-9EEA-476B-A319-0BC377F84C55}" type="presParOf" srcId="{C1994B87-8044-4137-BD3A-BC309E09FB96}" destId="{9C8F3EEF-B366-44DF-B209-5253AAC35802}" srcOrd="0" destOrd="0" presId="urn:microsoft.com/office/officeart/2005/8/layout/vList5"/>
    <dgm:cxn modelId="{7B4C6FC2-A6FB-432E-95FF-91E07A6763FB}" type="presParOf" srcId="{C1994B87-8044-4137-BD3A-BC309E09FB96}" destId="{E04ACAAB-B726-4498-8DE0-303D50FF6B1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08C126-304C-49F2-A22D-8D5635FD2CA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pt-BR"/>
        </a:p>
      </dgm:t>
    </dgm:pt>
    <dgm:pt modelId="{AD786EAA-2A36-4F18-B596-B8F789244669}">
      <dgm:prSet/>
      <dgm:spPr/>
      <dgm:t>
        <a:bodyPr/>
        <a:lstStyle/>
        <a:p>
          <a:pPr rtl="0"/>
          <a:r>
            <a:rPr lang="en-US" smtClean="0"/>
            <a:t>Wow:</a:t>
          </a:r>
          <a:endParaRPr lang="pt-BR"/>
        </a:p>
      </dgm:t>
    </dgm:pt>
    <dgm:pt modelId="{BE6CE3ED-590F-4C5D-990E-877F34C59913}" type="parTrans" cxnId="{FBBA5DC8-C2D2-4849-B616-CBE64E3583F3}">
      <dgm:prSet/>
      <dgm:spPr/>
      <dgm:t>
        <a:bodyPr/>
        <a:lstStyle/>
        <a:p>
          <a:endParaRPr lang="pt-BR"/>
        </a:p>
      </dgm:t>
    </dgm:pt>
    <dgm:pt modelId="{47DCEF9A-CE10-4056-8FBB-E7515F9241EE}" type="sibTrans" cxnId="{FBBA5DC8-C2D2-4849-B616-CBE64E3583F3}">
      <dgm:prSet/>
      <dgm:spPr/>
      <dgm:t>
        <a:bodyPr/>
        <a:lstStyle/>
        <a:p>
          <a:endParaRPr lang="pt-BR"/>
        </a:p>
      </dgm:t>
    </dgm:pt>
    <dgm:pt modelId="{FE71FCAD-2F25-4409-8C8D-FFE4FA6DB700}">
      <dgm:prSet custT="1"/>
      <dgm:spPr/>
      <dgm:t>
        <a:bodyPr/>
        <a:lstStyle/>
        <a:p>
          <a:pPr rtl="0"/>
          <a:r>
            <a:rPr lang="pt-BR" sz="800" smtClean="0"/>
            <a:t>Um cenário deslumbrante, ações dramáticas, vistas impressionantes e outros elementos desta natureza deterão o jogador por um tempo.</a:t>
          </a:r>
          <a:endParaRPr lang="pt-BR" sz="800"/>
        </a:p>
      </dgm:t>
    </dgm:pt>
    <dgm:pt modelId="{81F2B03B-26A5-4546-BE76-5A4C7EF14D9B}" type="parTrans" cxnId="{1D469830-4256-4768-AF87-E85F9D028F65}">
      <dgm:prSet/>
      <dgm:spPr/>
      <dgm:t>
        <a:bodyPr/>
        <a:lstStyle/>
        <a:p>
          <a:endParaRPr lang="pt-BR"/>
        </a:p>
      </dgm:t>
    </dgm:pt>
    <dgm:pt modelId="{21162736-1EB4-4028-9183-76E30FB05D4B}" type="sibTrans" cxnId="{1D469830-4256-4768-AF87-E85F9D028F65}">
      <dgm:prSet/>
      <dgm:spPr/>
      <dgm:t>
        <a:bodyPr/>
        <a:lstStyle/>
        <a:p>
          <a:endParaRPr lang="pt-BR"/>
        </a:p>
      </dgm:t>
    </dgm:pt>
    <dgm:pt modelId="{FA751E26-4974-4A1F-A75F-9BE008F0475A}">
      <dgm:prSet/>
      <dgm:spPr/>
      <dgm:t>
        <a:bodyPr/>
        <a:lstStyle/>
        <a:p>
          <a:pPr rtl="0"/>
          <a:r>
            <a:rPr lang="en-US" smtClean="0"/>
            <a:t>Obstáculo:</a:t>
          </a:r>
          <a:endParaRPr lang="pt-BR"/>
        </a:p>
      </dgm:t>
    </dgm:pt>
    <dgm:pt modelId="{FD8BEF37-8B0A-434E-A986-04A08FC256A1}" type="parTrans" cxnId="{DBDF6FF4-6D24-4DDF-A2E9-314F0629A23B}">
      <dgm:prSet/>
      <dgm:spPr/>
      <dgm:t>
        <a:bodyPr/>
        <a:lstStyle/>
        <a:p>
          <a:endParaRPr lang="pt-BR"/>
        </a:p>
      </dgm:t>
    </dgm:pt>
    <dgm:pt modelId="{F3DF7788-5A0B-474A-B867-7773FA64F4BC}" type="sibTrans" cxnId="{DBDF6FF4-6D24-4DDF-A2E9-314F0629A23B}">
      <dgm:prSet/>
      <dgm:spPr/>
      <dgm:t>
        <a:bodyPr/>
        <a:lstStyle/>
        <a:p>
          <a:endParaRPr lang="pt-BR"/>
        </a:p>
      </dgm:t>
    </dgm:pt>
    <dgm:pt modelId="{84645A0F-D07C-4811-B77F-E6D114FA4107}">
      <dgm:prSet custT="1"/>
      <dgm:spPr/>
      <dgm:t>
        <a:bodyPr/>
        <a:lstStyle/>
        <a:p>
          <a:pPr rtl="0"/>
          <a:r>
            <a:rPr lang="pt-BR" sz="800" smtClean="0"/>
            <a:t>Um elemento que bloqueie o avanço do jogador vai diminuir ímpeto de movimento e forçar o jogador a encontrar uma maneira de contornar ou eliminar o bloqueio.</a:t>
          </a:r>
          <a:endParaRPr lang="pt-BR" sz="800"/>
        </a:p>
      </dgm:t>
    </dgm:pt>
    <dgm:pt modelId="{C5BEC15D-61D7-4EA1-A875-92D975143971}" type="parTrans" cxnId="{62049B2A-695C-41E0-B6D1-989C2EDF914A}">
      <dgm:prSet/>
      <dgm:spPr/>
      <dgm:t>
        <a:bodyPr/>
        <a:lstStyle/>
        <a:p>
          <a:endParaRPr lang="pt-BR"/>
        </a:p>
      </dgm:t>
    </dgm:pt>
    <dgm:pt modelId="{2BEB2B40-013D-4046-92F2-D758765FC091}" type="sibTrans" cxnId="{62049B2A-695C-41E0-B6D1-989C2EDF914A}">
      <dgm:prSet/>
      <dgm:spPr/>
      <dgm:t>
        <a:bodyPr/>
        <a:lstStyle/>
        <a:p>
          <a:endParaRPr lang="pt-BR"/>
        </a:p>
      </dgm:t>
    </dgm:pt>
    <dgm:pt modelId="{5B7799BA-BB79-4304-AAFB-00210A1CCE57}">
      <dgm:prSet/>
      <dgm:spPr/>
      <dgm:t>
        <a:bodyPr/>
        <a:lstStyle/>
        <a:p>
          <a:pPr rtl="0"/>
          <a:r>
            <a:rPr lang="pt-BR" smtClean="0"/>
            <a:t>Movimento alterado:</a:t>
          </a:r>
          <a:endParaRPr lang="pt-BR"/>
        </a:p>
      </dgm:t>
    </dgm:pt>
    <dgm:pt modelId="{9A9FF512-5C7B-44F8-840A-33A26C4AEA2D}" type="parTrans" cxnId="{0408885F-3815-4C16-B233-B77A9D88D08B}">
      <dgm:prSet/>
      <dgm:spPr/>
      <dgm:t>
        <a:bodyPr/>
        <a:lstStyle/>
        <a:p>
          <a:endParaRPr lang="pt-BR"/>
        </a:p>
      </dgm:t>
    </dgm:pt>
    <dgm:pt modelId="{5F1D8123-B2E4-4E1E-A1E9-648993DE85B4}" type="sibTrans" cxnId="{0408885F-3815-4C16-B233-B77A9D88D08B}">
      <dgm:prSet/>
      <dgm:spPr/>
      <dgm:t>
        <a:bodyPr/>
        <a:lstStyle/>
        <a:p>
          <a:endParaRPr lang="pt-BR"/>
        </a:p>
      </dgm:t>
    </dgm:pt>
    <dgm:pt modelId="{4507C6EB-2C0C-4276-8AEB-4282BF42E9B0}">
      <dgm:prSet custT="1"/>
      <dgm:spPr/>
      <dgm:t>
        <a:bodyPr/>
        <a:lstStyle/>
        <a:p>
          <a:pPr rtl="0"/>
          <a:r>
            <a:rPr lang="pt-BR" sz="800" smtClean="0"/>
            <a:t>Um método de movimento diferente pode exigir mais tempo de raciocínio e reduzir o ímpeto de movimento do jogador.</a:t>
          </a:r>
          <a:endParaRPr lang="pt-BR" sz="800"/>
        </a:p>
      </dgm:t>
    </dgm:pt>
    <dgm:pt modelId="{100C125F-9317-4E62-8AF0-EAEFE368BEE3}" type="parTrans" cxnId="{08B36A1A-A43C-4561-A0AF-EACFD82BE1DC}">
      <dgm:prSet/>
      <dgm:spPr/>
      <dgm:t>
        <a:bodyPr/>
        <a:lstStyle/>
        <a:p>
          <a:endParaRPr lang="pt-BR"/>
        </a:p>
      </dgm:t>
    </dgm:pt>
    <dgm:pt modelId="{14C50D9F-6244-4CC7-9229-772F6DD21433}" type="sibTrans" cxnId="{08B36A1A-A43C-4561-A0AF-EACFD82BE1DC}">
      <dgm:prSet/>
      <dgm:spPr/>
      <dgm:t>
        <a:bodyPr/>
        <a:lstStyle/>
        <a:p>
          <a:endParaRPr lang="pt-BR"/>
        </a:p>
      </dgm:t>
    </dgm:pt>
    <dgm:pt modelId="{DEA4B057-EAD5-4A09-9592-ACED5E5A7406}">
      <dgm:prSet/>
      <dgm:spPr/>
      <dgm:t>
        <a:bodyPr/>
        <a:lstStyle/>
        <a:p>
          <a:pPr rtl="0"/>
          <a:r>
            <a:rPr lang="pt-BR" smtClean="0"/>
            <a:t>Apresentar uma ameaça à frente:</a:t>
          </a:r>
          <a:endParaRPr lang="pt-BR"/>
        </a:p>
      </dgm:t>
    </dgm:pt>
    <dgm:pt modelId="{161ABBEC-ACEC-4686-AD86-5A424F99AD8F}" type="parTrans" cxnId="{F7778E69-12E6-40B0-A9C8-03761D444C9D}">
      <dgm:prSet/>
      <dgm:spPr/>
      <dgm:t>
        <a:bodyPr/>
        <a:lstStyle/>
        <a:p>
          <a:endParaRPr lang="pt-BR"/>
        </a:p>
      </dgm:t>
    </dgm:pt>
    <dgm:pt modelId="{9E8E3D5D-AC34-4D60-9F8A-EA0A7E568019}" type="sibTrans" cxnId="{F7778E69-12E6-40B0-A9C8-03761D444C9D}">
      <dgm:prSet/>
      <dgm:spPr/>
      <dgm:t>
        <a:bodyPr/>
        <a:lstStyle/>
        <a:p>
          <a:endParaRPr lang="pt-BR"/>
        </a:p>
      </dgm:t>
    </dgm:pt>
    <dgm:pt modelId="{A141527D-0200-498E-A31D-87BC25BB4BB0}">
      <dgm:prSet custT="1"/>
      <dgm:spPr/>
      <dgm:t>
        <a:bodyPr/>
        <a:lstStyle/>
        <a:p>
          <a:pPr rtl="0"/>
          <a:r>
            <a:rPr lang="pt-BR" sz="800" smtClean="0"/>
            <a:t>Um grupo de inimigos pela frente, um poço de fogo ou qualquer outra ameaça potencial vai desacelerar o jogador se estes tiverem o intuito do combate antes de atingir seu objetivo.</a:t>
          </a:r>
          <a:endParaRPr lang="pt-BR" sz="800"/>
        </a:p>
      </dgm:t>
    </dgm:pt>
    <dgm:pt modelId="{27669C4C-390F-423D-ABAA-FF5C0C5FE325}" type="parTrans" cxnId="{2058F1DD-7388-4B38-AEF9-19D4B20CF56B}">
      <dgm:prSet/>
      <dgm:spPr/>
      <dgm:t>
        <a:bodyPr/>
        <a:lstStyle/>
        <a:p>
          <a:endParaRPr lang="pt-BR"/>
        </a:p>
      </dgm:t>
    </dgm:pt>
    <dgm:pt modelId="{A730667C-D826-40BC-87ED-D29610BB0C97}" type="sibTrans" cxnId="{2058F1DD-7388-4B38-AEF9-19D4B20CF56B}">
      <dgm:prSet/>
      <dgm:spPr/>
      <dgm:t>
        <a:bodyPr/>
        <a:lstStyle/>
        <a:p>
          <a:endParaRPr lang="pt-BR"/>
        </a:p>
      </dgm:t>
    </dgm:pt>
    <dgm:pt modelId="{587094AC-2D21-41AA-A80E-3EBFFA7BEEA1}">
      <dgm:prSet/>
      <dgm:spPr/>
      <dgm:t>
        <a:bodyPr/>
        <a:lstStyle/>
        <a:p>
          <a:pPr rtl="0"/>
          <a:r>
            <a:rPr lang="pt-BR" smtClean="0"/>
            <a:t>Aumento da tensão:</a:t>
          </a:r>
          <a:endParaRPr lang="pt-BR"/>
        </a:p>
      </dgm:t>
    </dgm:pt>
    <dgm:pt modelId="{756E14C0-D824-4E67-BABA-DCAC97EE4011}" type="parTrans" cxnId="{80DABB32-0DF2-4A7B-A5FC-41368080B150}">
      <dgm:prSet/>
      <dgm:spPr/>
      <dgm:t>
        <a:bodyPr/>
        <a:lstStyle/>
        <a:p>
          <a:endParaRPr lang="pt-BR"/>
        </a:p>
      </dgm:t>
    </dgm:pt>
    <dgm:pt modelId="{1465ED41-F609-49D0-983B-D27D9EE5E6DC}" type="sibTrans" cxnId="{80DABB32-0DF2-4A7B-A5FC-41368080B150}">
      <dgm:prSet/>
      <dgm:spPr/>
      <dgm:t>
        <a:bodyPr/>
        <a:lstStyle/>
        <a:p>
          <a:endParaRPr lang="pt-BR"/>
        </a:p>
      </dgm:t>
    </dgm:pt>
    <dgm:pt modelId="{5DAEABC3-78FB-414E-8FA1-A6E7940F51A5}">
      <dgm:prSet custT="1"/>
      <dgm:spPr/>
      <dgm:t>
        <a:bodyPr/>
        <a:lstStyle/>
        <a:p>
          <a:pPr rtl="0"/>
          <a:r>
            <a:rPr lang="pt-BR" sz="800" smtClean="0"/>
            <a:t>Quando a tensão é particularmente alta (geralmente através de uma grande ameaça percebida e boa atmosfera), o jogador tende a andar mais lentamente. Dead Space e BioShock são grandes exemplos disso.</a:t>
          </a:r>
          <a:endParaRPr lang="pt-BR" sz="800"/>
        </a:p>
      </dgm:t>
    </dgm:pt>
    <dgm:pt modelId="{7EF84AA0-9347-4CA1-8AE4-B323D5CF7E57}" type="parTrans" cxnId="{DE29EA20-86E6-46A6-9332-EFD69377C16C}">
      <dgm:prSet/>
      <dgm:spPr/>
      <dgm:t>
        <a:bodyPr/>
        <a:lstStyle/>
        <a:p>
          <a:endParaRPr lang="pt-BR"/>
        </a:p>
      </dgm:t>
    </dgm:pt>
    <dgm:pt modelId="{5AFEC27D-38C8-4821-A553-ECABCE3B890C}" type="sibTrans" cxnId="{DE29EA20-86E6-46A6-9332-EFD69377C16C}">
      <dgm:prSet/>
      <dgm:spPr/>
      <dgm:t>
        <a:bodyPr/>
        <a:lstStyle/>
        <a:p>
          <a:endParaRPr lang="pt-BR"/>
        </a:p>
      </dgm:t>
    </dgm:pt>
    <dgm:pt modelId="{66636A40-7469-4202-8E28-28AD660BF311}">
      <dgm:prSet/>
      <dgm:spPr/>
      <dgm:t>
        <a:bodyPr/>
        <a:lstStyle/>
        <a:p>
          <a:pPr rtl="0"/>
          <a:r>
            <a:rPr lang="pt-BR" smtClean="0"/>
            <a:t>Várias rotas / Open World:</a:t>
          </a:r>
          <a:endParaRPr lang="pt-BR"/>
        </a:p>
      </dgm:t>
    </dgm:pt>
    <dgm:pt modelId="{E665FE07-B213-4644-B723-B64206EC9A76}" type="parTrans" cxnId="{C6B6F412-2035-4BFA-8E6C-2109A6025AA6}">
      <dgm:prSet/>
      <dgm:spPr/>
      <dgm:t>
        <a:bodyPr/>
        <a:lstStyle/>
        <a:p>
          <a:endParaRPr lang="pt-BR"/>
        </a:p>
      </dgm:t>
    </dgm:pt>
    <dgm:pt modelId="{DF395D23-DCD9-4B72-BACE-44639257D68C}" type="sibTrans" cxnId="{C6B6F412-2035-4BFA-8E6C-2109A6025AA6}">
      <dgm:prSet/>
      <dgm:spPr/>
      <dgm:t>
        <a:bodyPr/>
        <a:lstStyle/>
        <a:p>
          <a:endParaRPr lang="pt-BR"/>
        </a:p>
      </dgm:t>
    </dgm:pt>
    <dgm:pt modelId="{720946A5-4F7E-4114-BC95-3919801A3D5D}">
      <dgm:prSet custT="1"/>
      <dgm:spPr/>
      <dgm:t>
        <a:bodyPr/>
        <a:lstStyle/>
        <a:p>
          <a:pPr rtl="0"/>
          <a:r>
            <a:rPr lang="pt-BR" sz="800" smtClean="0"/>
            <a:t>Múltiplas rotas e mundos abertos criarão um grande tempo de decisão para o jogador, desta forma, seu ímpeto de movimento será momentaneamente reduzido.</a:t>
          </a:r>
          <a:br>
            <a:rPr lang="pt-BR" sz="800" smtClean="0"/>
          </a:br>
          <a:r>
            <a:rPr lang="pt-BR" sz="800" smtClean="0"/>
            <a:t>NPC interrompe player - Assim como um NPC pode guiar o jogador, eles também podem parar o jogador ou atrasá-lo.</a:t>
          </a:r>
          <a:endParaRPr lang="pt-BR" sz="800"/>
        </a:p>
      </dgm:t>
    </dgm:pt>
    <dgm:pt modelId="{764FDE3C-CB02-4F55-A233-FCEA3CB0A44A}" type="parTrans" cxnId="{F51421EF-2743-4B52-B6E3-C1F64DDFF91A}">
      <dgm:prSet/>
      <dgm:spPr/>
      <dgm:t>
        <a:bodyPr/>
        <a:lstStyle/>
        <a:p>
          <a:endParaRPr lang="pt-BR"/>
        </a:p>
      </dgm:t>
    </dgm:pt>
    <dgm:pt modelId="{67794607-7DD4-4C4F-92FF-709D27600979}" type="sibTrans" cxnId="{F51421EF-2743-4B52-B6E3-C1F64DDFF91A}">
      <dgm:prSet/>
      <dgm:spPr/>
      <dgm:t>
        <a:bodyPr/>
        <a:lstStyle/>
        <a:p>
          <a:endParaRPr lang="pt-BR"/>
        </a:p>
      </dgm:t>
    </dgm:pt>
    <dgm:pt modelId="{E9039AC7-1B84-4117-930C-DA273555DC88}">
      <dgm:prSet/>
      <dgm:spPr/>
      <dgm:t>
        <a:bodyPr/>
        <a:lstStyle/>
        <a:p>
          <a:pPr rtl="0"/>
          <a:r>
            <a:rPr lang="pt-BR" smtClean="0"/>
            <a:t>Balanço de inventário (coleta de itens):</a:t>
          </a:r>
          <a:endParaRPr lang="pt-BR"/>
        </a:p>
      </dgm:t>
    </dgm:pt>
    <dgm:pt modelId="{EFC3E6C4-B96F-464B-9D3C-5937B5535F6D}" type="parTrans" cxnId="{3519F67E-E31E-4F39-809C-067936DA3DDC}">
      <dgm:prSet/>
      <dgm:spPr/>
      <dgm:t>
        <a:bodyPr/>
        <a:lstStyle/>
        <a:p>
          <a:endParaRPr lang="pt-BR"/>
        </a:p>
      </dgm:t>
    </dgm:pt>
    <dgm:pt modelId="{AEE04BF8-C9F6-4301-8775-170FA53E665C}" type="sibTrans" cxnId="{3519F67E-E31E-4F39-809C-067936DA3DDC}">
      <dgm:prSet/>
      <dgm:spPr/>
      <dgm:t>
        <a:bodyPr/>
        <a:lstStyle/>
        <a:p>
          <a:endParaRPr lang="pt-BR"/>
        </a:p>
      </dgm:t>
    </dgm:pt>
    <dgm:pt modelId="{34E4989C-3DBB-4E7C-AF41-9EDA3BDA7B3C}">
      <dgm:prSet custT="1"/>
      <dgm:spPr/>
      <dgm:t>
        <a:bodyPr/>
        <a:lstStyle/>
        <a:p>
          <a:pPr rtl="0"/>
          <a:r>
            <a:rPr lang="pt-BR" sz="800" smtClean="0"/>
            <a:t>Quando um jogador encontra um item passível de investigação. Sistemas de inventário complexos exigem uma gestão que vai desacelerar ímpeto do movimento. Mais ainda - Tendo itens colecionáveis irá incentivar a exploração.</a:t>
          </a:r>
          <a:endParaRPr lang="pt-BR" sz="800"/>
        </a:p>
      </dgm:t>
    </dgm:pt>
    <dgm:pt modelId="{9239E294-1321-4C24-9AEE-95E3B22E5414}" type="parTrans" cxnId="{31F185B8-B4B5-4E92-85A2-9C5E459FE6E7}">
      <dgm:prSet/>
      <dgm:spPr/>
      <dgm:t>
        <a:bodyPr/>
        <a:lstStyle/>
        <a:p>
          <a:endParaRPr lang="pt-BR"/>
        </a:p>
      </dgm:t>
    </dgm:pt>
    <dgm:pt modelId="{84F8205D-C538-48F0-AB56-D52B655F4F64}" type="sibTrans" cxnId="{31F185B8-B4B5-4E92-85A2-9C5E459FE6E7}">
      <dgm:prSet/>
      <dgm:spPr/>
      <dgm:t>
        <a:bodyPr/>
        <a:lstStyle/>
        <a:p>
          <a:endParaRPr lang="pt-BR"/>
        </a:p>
      </dgm:t>
    </dgm:pt>
    <dgm:pt modelId="{689C862A-4E97-4204-A667-79BAA97EC4C2}">
      <dgm:prSet/>
      <dgm:spPr/>
      <dgm:t>
        <a:bodyPr/>
        <a:lstStyle/>
        <a:p>
          <a:pPr rtl="0"/>
          <a:r>
            <a:rPr lang="pt-BR" smtClean="0"/>
            <a:t>Diálogo / Roleplay:</a:t>
          </a:r>
          <a:endParaRPr lang="pt-BR"/>
        </a:p>
      </dgm:t>
    </dgm:pt>
    <dgm:pt modelId="{BDFE723B-E26F-4106-A688-C56F9A0385B1}" type="parTrans" cxnId="{A5383442-E7E2-42BE-8CB5-06CE2FF7D667}">
      <dgm:prSet/>
      <dgm:spPr/>
      <dgm:t>
        <a:bodyPr/>
        <a:lstStyle/>
        <a:p>
          <a:endParaRPr lang="pt-BR"/>
        </a:p>
      </dgm:t>
    </dgm:pt>
    <dgm:pt modelId="{E2E9715C-0682-4107-86AE-AA7CA7426298}" type="sibTrans" cxnId="{A5383442-E7E2-42BE-8CB5-06CE2FF7D667}">
      <dgm:prSet/>
      <dgm:spPr/>
      <dgm:t>
        <a:bodyPr/>
        <a:lstStyle/>
        <a:p>
          <a:endParaRPr lang="pt-BR"/>
        </a:p>
      </dgm:t>
    </dgm:pt>
    <dgm:pt modelId="{8E206DBA-59DC-43B5-8364-71EEDD02FDDF}">
      <dgm:prSet custT="1"/>
      <dgm:spPr/>
      <dgm:t>
        <a:bodyPr/>
        <a:lstStyle/>
        <a:p>
          <a:pPr rtl="0"/>
          <a:r>
            <a:rPr lang="pt-BR" sz="800" smtClean="0"/>
            <a:t>Momentos de diálogo com NPCs ou personagens que possuam uma personalidade que agrade o jogador interpretá-las requerem um maior envolvimento, e, assim, retardam o ímpeto de movimento.</a:t>
          </a:r>
          <a:endParaRPr lang="pt-BR" sz="800"/>
        </a:p>
      </dgm:t>
    </dgm:pt>
    <dgm:pt modelId="{4D89FB1B-FD6B-4269-B9B6-4EA341210543}" type="parTrans" cxnId="{E133FCD0-1868-415F-A41B-EEFA3397AA53}">
      <dgm:prSet/>
      <dgm:spPr/>
      <dgm:t>
        <a:bodyPr/>
        <a:lstStyle/>
        <a:p>
          <a:endParaRPr lang="pt-BR"/>
        </a:p>
      </dgm:t>
    </dgm:pt>
    <dgm:pt modelId="{13E29DB8-B176-44BD-B1AD-F6A4E664644C}" type="sibTrans" cxnId="{E133FCD0-1868-415F-A41B-EEFA3397AA53}">
      <dgm:prSet/>
      <dgm:spPr/>
      <dgm:t>
        <a:bodyPr/>
        <a:lstStyle/>
        <a:p>
          <a:endParaRPr lang="pt-BR"/>
        </a:p>
      </dgm:t>
    </dgm:pt>
    <dgm:pt modelId="{DF884C7A-C275-4E50-8A7D-AC679370FCE5}">
      <dgm:prSet/>
      <dgm:spPr/>
      <dgm:t>
        <a:bodyPr/>
        <a:lstStyle/>
        <a:p>
          <a:pPr rtl="0"/>
          <a:r>
            <a:rPr lang="pt-BR" smtClean="0"/>
            <a:t>História de exposição:</a:t>
          </a:r>
          <a:endParaRPr lang="pt-BR"/>
        </a:p>
      </dgm:t>
    </dgm:pt>
    <dgm:pt modelId="{E3B38704-5379-409A-9DE4-6B1A68CC3DAE}" type="parTrans" cxnId="{3085AAA5-B64E-42BC-A8C8-B62A9A74758B}">
      <dgm:prSet/>
      <dgm:spPr/>
      <dgm:t>
        <a:bodyPr/>
        <a:lstStyle/>
        <a:p>
          <a:endParaRPr lang="pt-BR"/>
        </a:p>
      </dgm:t>
    </dgm:pt>
    <dgm:pt modelId="{5D1DBD8A-79F3-4132-A95B-E187C01E13EA}" type="sibTrans" cxnId="{3085AAA5-B64E-42BC-A8C8-B62A9A74758B}">
      <dgm:prSet/>
      <dgm:spPr/>
      <dgm:t>
        <a:bodyPr/>
        <a:lstStyle/>
        <a:p>
          <a:endParaRPr lang="pt-BR"/>
        </a:p>
      </dgm:t>
    </dgm:pt>
    <dgm:pt modelId="{88AD437D-7196-4DF9-9FBB-0870C0F80A25}">
      <dgm:prSet custT="1"/>
      <dgm:spPr/>
      <dgm:t>
        <a:bodyPr/>
        <a:lstStyle/>
        <a:p>
          <a:pPr rtl="0"/>
          <a:r>
            <a:rPr lang="pt-BR" sz="800" smtClean="0"/>
            <a:t>Em geral, uma interação expositiva da história do jogo vai exigir a atenção do jogador e, assim, retardar ímpeto de movimento deste.</a:t>
          </a:r>
          <a:endParaRPr lang="pt-BR" sz="800"/>
        </a:p>
      </dgm:t>
    </dgm:pt>
    <dgm:pt modelId="{3D03AF34-FE02-4B24-8602-41CE8684DDE5}" type="parTrans" cxnId="{FB990E15-404B-4144-A02F-5000E5CF75CA}">
      <dgm:prSet/>
      <dgm:spPr/>
      <dgm:t>
        <a:bodyPr/>
        <a:lstStyle/>
        <a:p>
          <a:endParaRPr lang="pt-BR"/>
        </a:p>
      </dgm:t>
    </dgm:pt>
    <dgm:pt modelId="{DCCB88B0-0273-42CF-AE20-46916D6C6DDF}" type="sibTrans" cxnId="{FB990E15-404B-4144-A02F-5000E5CF75CA}">
      <dgm:prSet/>
      <dgm:spPr/>
      <dgm:t>
        <a:bodyPr/>
        <a:lstStyle/>
        <a:p>
          <a:endParaRPr lang="pt-BR"/>
        </a:p>
      </dgm:t>
    </dgm:pt>
    <dgm:pt modelId="{3EF1FF4B-9157-4141-9301-6E2A093CC9F7}" type="pres">
      <dgm:prSet presAssocID="{0508C126-304C-49F2-A22D-8D5635FD2CA6}" presName="Name0" presStyleCnt="0">
        <dgm:presLayoutVars>
          <dgm:dir/>
          <dgm:animLvl val="lvl"/>
          <dgm:resizeHandles val="exact"/>
        </dgm:presLayoutVars>
      </dgm:prSet>
      <dgm:spPr/>
      <dgm:t>
        <a:bodyPr/>
        <a:lstStyle/>
        <a:p>
          <a:endParaRPr lang="pt-BR"/>
        </a:p>
      </dgm:t>
    </dgm:pt>
    <dgm:pt modelId="{A94095B7-8F24-4E20-A982-1A14A575E2AC}" type="pres">
      <dgm:prSet presAssocID="{AD786EAA-2A36-4F18-B596-B8F789244669}" presName="linNode" presStyleCnt="0"/>
      <dgm:spPr/>
    </dgm:pt>
    <dgm:pt modelId="{E605DE4D-CC40-4635-8E17-1F790F6687CB}" type="pres">
      <dgm:prSet presAssocID="{AD786EAA-2A36-4F18-B596-B8F789244669}" presName="parentText" presStyleLbl="node1" presStyleIdx="0" presStyleCnt="9">
        <dgm:presLayoutVars>
          <dgm:chMax val="1"/>
          <dgm:bulletEnabled val="1"/>
        </dgm:presLayoutVars>
      </dgm:prSet>
      <dgm:spPr/>
      <dgm:t>
        <a:bodyPr/>
        <a:lstStyle/>
        <a:p>
          <a:endParaRPr lang="pt-BR"/>
        </a:p>
      </dgm:t>
    </dgm:pt>
    <dgm:pt modelId="{F1BA7644-91C1-4CF0-B2E7-C1FA4363E990}" type="pres">
      <dgm:prSet presAssocID="{AD786EAA-2A36-4F18-B596-B8F789244669}" presName="descendantText" presStyleLbl="alignAccFollowNode1" presStyleIdx="0" presStyleCnt="9">
        <dgm:presLayoutVars>
          <dgm:bulletEnabled val="1"/>
        </dgm:presLayoutVars>
      </dgm:prSet>
      <dgm:spPr/>
      <dgm:t>
        <a:bodyPr/>
        <a:lstStyle/>
        <a:p>
          <a:endParaRPr lang="pt-BR"/>
        </a:p>
      </dgm:t>
    </dgm:pt>
    <dgm:pt modelId="{020C58F2-76C4-4A7A-A2CB-7CF649DCC549}" type="pres">
      <dgm:prSet presAssocID="{47DCEF9A-CE10-4056-8FBB-E7515F9241EE}" presName="sp" presStyleCnt="0"/>
      <dgm:spPr/>
    </dgm:pt>
    <dgm:pt modelId="{BC358F22-F55F-45F9-8073-C8EC8FFC1920}" type="pres">
      <dgm:prSet presAssocID="{FA751E26-4974-4A1F-A75F-9BE008F0475A}" presName="linNode" presStyleCnt="0"/>
      <dgm:spPr/>
    </dgm:pt>
    <dgm:pt modelId="{1D89C387-61BE-43DF-AD8F-6927F50466F3}" type="pres">
      <dgm:prSet presAssocID="{FA751E26-4974-4A1F-A75F-9BE008F0475A}" presName="parentText" presStyleLbl="node1" presStyleIdx="1" presStyleCnt="9">
        <dgm:presLayoutVars>
          <dgm:chMax val="1"/>
          <dgm:bulletEnabled val="1"/>
        </dgm:presLayoutVars>
      </dgm:prSet>
      <dgm:spPr/>
      <dgm:t>
        <a:bodyPr/>
        <a:lstStyle/>
        <a:p>
          <a:endParaRPr lang="pt-BR"/>
        </a:p>
      </dgm:t>
    </dgm:pt>
    <dgm:pt modelId="{6B0741E8-F6A5-4A29-BFA0-E3E58C550863}" type="pres">
      <dgm:prSet presAssocID="{FA751E26-4974-4A1F-A75F-9BE008F0475A}" presName="descendantText" presStyleLbl="alignAccFollowNode1" presStyleIdx="1" presStyleCnt="9">
        <dgm:presLayoutVars>
          <dgm:bulletEnabled val="1"/>
        </dgm:presLayoutVars>
      </dgm:prSet>
      <dgm:spPr/>
      <dgm:t>
        <a:bodyPr/>
        <a:lstStyle/>
        <a:p>
          <a:endParaRPr lang="pt-BR"/>
        </a:p>
      </dgm:t>
    </dgm:pt>
    <dgm:pt modelId="{4F438E93-3A0A-421D-9B5F-70D03005C727}" type="pres">
      <dgm:prSet presAssocID="{F3DF7788-5A0B-474A-B867-7773FA64F4BC}" presName="sp" presStyleCnt="0"/>
      <dgm:spPr/>
    </dgm:pt>
    <dgm:pt modelId="{C2456B8C-7716-4BC3-B30D-51F19E11F1C2}" type="pres">
      <dgm:prSet presAssocID="{5B7799BA-BB79-4304-AAFB-00210A1CCE57}" presName="linNode" presStyleCnt="0"/>
      <dgm:spPr/>
    </dgm:pt>
    <dgm:pt modelId="{C4BEBC39-AA75-472D-B55E-FAB5CFB99588}" type="pres">
      <dgm:prSet presAssocID="{5B7799BA-BB79-4304-AAFB-00210A1CCE57}" presName="parentText" presStyleLbl="node1" presStyleIdx="2" presStyleCnt="9">
        <dgm:presLayoutVars>
          <dgm:chMax val="1"/>
          <dgm:bulletEnabled val="1"/>
        </dgm:presLayoutVars>
      </dgm:prSet>
      <dgm:spPr/>
      <dgm:t>
        <a:bodyPr/>
        <a:lstStyle/>
        <a:p>
          <a:endParaRPr lang="pt-BR"/>
        </a:p>
      </dgm:t>
    </dgm:pt>
    <dgm:pt modelId="{8DEB8D1C-4F98-423E-A995-71A429AB7890}" type="pres">
      <dgm:prSet presAssocID="{5B7799BA-BB79-4304-AAFB-00210A1CCE57}" presName="descendantText" presStyleLbl="alignAccFollowNode1" presStyleIdx="2" presStyleCnt="9">
        <dgm:presLayoutVars>
          <dgm:bulletEnabled val="1"/>
        </dgm:presLayoutVars>
      </dgm:prSet>
      <dgm:spPr/>
      <dgm:t>
        <a:bodyPr/>
        <a:lstStyle/>
        <a:p>
          <a:endParaRPr lang="pt-BR"/>
        </a:p>
      </dgm:t>
    </dgm:pt>
    <dgm:pt modelId="{9F5D970A-A2E2-4506-8A0B-CC877F41F2AC}" type="pres">
      <dgm:prSet presAssocID="{5F1D8123-B2E4-4E1E-A1E9-648993DE85B4}" presName="sp" presStyleCnt="0"/>
      <dgm:spPr/>
    </dgm:pt>
    <dgm:pt modelId="{DF154FB3-9019-4A85-B484-87D967A931C9}" type="pres">
      <dgm:prSet presAssocID="{DEA4B057-EAD5-4A09-9592-ACED5E5A7406}" presName="linNode" presStyleCnt="0"/>
      <dgm:spPr/>
    </dgm:pt>
    <dgm:pt modelId="{4A8F4EA2-BC75-4AA8-BBA4-D5AB4FD460D8}" type="pres">
      <dgm:prSet presAssocID="{DEA4B057-EAD5-4A09-9592-ACED5E5A7406}" presName="parentText" presStyleLbl="node1" presStyleIdx="3" presStyleCnt="9">
        <dgm:presLayoutVars>
          <dgm:chMax val="1"/>
          <dgm:bulletEnabled val="1"/>
        </dgm:presLayoutVars>
      </dgm:prSet>
      <dgm:spPr/>
      <dgm:t>
        <a:bodyPr/>
        <a:lstStyle/>
        <a:p>
          <a:endParaRPr lang="pt-BR"/>
        </a:p>
      </dgm:t>
    </dgm:pt>
    <dgm:pt modelId="{2587CCA7-AFAF-4218-983A-B22062BA19B0}" type="pres">
      <dgm:prSet presAssocID="{DEA4B057-EAD5-4A09-9592-ACED5E5A7406}" presName="descendantText" presStyleLbl="alignAccFollowNode1" presStyleIdx="3" presStyleCnt="9">
        <dgm:presLayoutVars>
          <dgm:bulletEnabled val="1"/>
        </dgm:presLayoutVars>
      </dgm:prSet>
      <dgm:spPr/>
      <dgm:t>
        <a:bodyPr/>
        <a:lstStyle/>
        <a:p>
          <a:endParaRPr lang="pt-BR"/>
        </a:p>
      </dgm:t>
    </dgm:pt>
    <dgm:pt modelId="{FFBEC52B-5611-4175-86E7-3C445B8DE7B0}" type="pres">
      <dgm:prSet presAssocID="{9E8E3D5D-AC34-4D60-9F8A-EA0A7E568019}" presName="sp" presStyleCnt="0"/>
      <dgm:spPr/>
    </dgm:pt>
    <dgm:pt modelId="{0531C4C2-1E1B-4701-B8E9-F5A903A6E980}" type="pres">
      <dgm:prSet presAssocID="{587094AC-2D21-41AA-A80E-3EBFFA7BEEA1}" presName="linNode" presStyleCnt="0"/>
      <dgm:spPr/>
    </dgm:pt>
    <dgm:pt modelId="{7EA224A9-CFE2-4EC9-BFDA-A04BFE7FF307}" type="pres">
      <dgm:prSet presAssocID="{587094AC-2D21-41AA-A80E-3EBFFA7BEEA1}" presName="parentText" presStyleLbl="node1" presStyleIdx="4" presStyleCnt="9">
        <dgm:presLayoutVars>
          <dgm:chMax val="1"/>
          <dgm:bulletEnabled val="1"/>
        </dgm:presLayoutVars>
      </dgm:prSet>
      <dgm:spPr/>
      <dgm:t>
        <a:bodyPr/>
        <a:lstStyle/>
        <a:p>
          <a:endParaRPr lang="pt-BR"/>
        </a:p>
      </dgm:t>
    </dgm:pt>
    <dgm:pt modelId="{965EAE80-0C40-4378-BFA2-EA8E442B7C91}" type="pres">
      <dgm:prSet presAssocID="{587094AC-2D21-41AA-A80E-3EBFFA7BEEA1}" presName="descendantText" presStyleLbl="alignAccFollowNode1" presStyleIdx="4" presStyleCnt="9">
        <dgm:presLayoutVars>
          <dgm:bulletEnabled val="1"/>
        </dgm:presLayoutVars>
      </dgm:prSet>
      <dgm:spPr/>
      <dgm:t>
        <a:bodyPr/>
        <a:lstStyle/>
        <a:p>
          <a:endParaRPr lang="pt-BR"/>
        </a:p>
      </dgm:t>
    </dgm:pt>
    <dgm:pt modelId="{616E1F4E-BE57-4138-B2EE-FA0FA2372F2D}" type="pres">
      <dgm:prSet presAssocID="{1465ED41-F609-49D0-983B-D27D9EE5E6DC}" presName="sp" presStyleCnt="0"/>
      <dgm:spPr/>
    </dgm:pt>
    <dgm:pt modelId="{04C09DEB-DF00-46AB-AB48-876E55852819}" type="pres">
      <dgm:prSet presAssocID="{66636A40-7469-4202-8E28-28AD660BF311}" presName="linNode" presStyleCnt="0"/>
      <dgm:spPr/>
    </dgm:pt>
    <dgm:pt modelId="{93064963-F771-47B4-A43E-12AA410CA02F}" type="pres">
      <dgm:prSet presAssocID="{66636A40-7469-4202-8E28-28AD660BF311}" presName="parentText" presStyleLbl="node1" presStyleIdx="5" presStyleCnt="9">
        <dgm:presLayoutVars>
          <dgm:chMax val="1"/>
          <dgm:bulletEnabled val="1"/>
        </dgm:presLayoutVars>
      </dgm:prSet>
      <dgm:spPr/>
      <dgm:t>
        <a:bodyPr/>
        <a:lstStyle/>
        <a:p>
          <a:endParaRPr lang="pt-BR"/>
        </a:p>
      </dgm:t>
    </dgm:pt>
    <dgm:pt modelId="{15399B32-AF65-4BC5-9F48-BC7B88F4306A}" type="pres">
      <dgm:prSet presAssocID="{66636A40-7469-4202-8E28-28AD660BF311}" presName="descendantText" presStyleLbl="alignAccFollowNode1" presStyleIdx="5" presStyleCnt="9">
        <dgm:presLayoutVars>
          <dgm:bulletEnabled val="1"/>
        </dgm:presLayoutVars>
      </dgm:prSet>
      <dgm:spPr/>
      <dgm:t>
        <a:bodyPr/>
        <a:lstStyle/>
        <a:p>
          <a:endParaRPr lang="pt-BR"/>
        </a:p>
      </dgm:t>
    </dgm:pt>
    <dgm:pt modelId="{2D3E1F0B-573C-4633-8C80-63EA90B1C0BE}" type="pres">
      <dgm:prSet presAssocID="{DF395D23-DCD9-4B72-BACE-44639257D68C}" presName="sp" presStyleCnt="0"/>
      <dgm:spPr/>
    </dgm:pt>
    <dgm:pt modelId="{24EF9B46-87A0-4FE1-A476-1266F4433ED6}" type="pres">
      <dgm:prSet presAssocID="{E9039AC7-1B84-4117-930C-DA273555DC88}" presName="linNode" presStyleCnt="0"/>
      <dgm:spPr/>
    </dgm:pt>
    <dgm:pt modelId="{31FD4D6E-B2F1-4784-A11E-8C51136FF184}" type="pres">
      <dgm:prSet presAssocID="{E9039AC7-1B84-4117-930C-DA273555DC88}" presName="parentText" presStyleLbl="node1" presStyleIdx="6" presStyleCnt="9">
        <dgm:presLayoutVars>
          <dgm:chMax val="1"/>
          <dgm:bulletEnabled val="1"/>
        </dgm:presLayoutVars>
      </dgm:prSet>
      <dgm:spPr/>
      <dgm:t>
        <a:bodyPr/>
        <a:lstStyle/>
        <a:p>
          <a:endParaRPr lang="pt-BR"/>
        </a:p>
      </dgm:t>
    </dgm:pt>
    <dgm:pt modelId="{75572E6E-538E-450B-8951-2469A1C308FB}" type="pres">
      <dgm:prSet presAssocID="{E9039AC7-1B84-4117-930C-DA273555DC88}" presName="descendantText" presStyleLbl="alignAccFollowNode1" presStyleIdx="6" presStyleCnt="9">
        <dgm:presLayoutVars>
          <dgm:bulletEnabled val="1"/>
        </dgm:presLayoutVars>
      </dgm:prSet>
      <dgm:spPr/>
      <dgm:t>
        <a:bodyPr/>
        <a:lstStyle/>
        <a:p>
          <a:endParaRPr lang="pt-BR"/>
        </a:p>
      </dgm:t>
    </dgm:pt>
    <dgm:pt modelId="{2615AABB-4EEC-465E-BB4A-E1CA05F5AE79}" type="pres">
      <dgm:prSet presAssocID="{AEE04BF8-C9F6-4301-8775-170FA53E665C}" presName="sp" presStyleCnt="0"/>
      <dgm:spPr/>
    </dgm:pt>
    <dgm:pt modelId="{EE4735DB-3C5A-44A9-8B18-3176D461C834}" type="pres">
      <dgm:prSet presAssocID="{689C862A-4E97-4204-A667-79BAA97EC4C2}" presName="linNode" presStyleCnt="0"/>
      <dgm:spPr/>
    </dgm:pt>
    <dgm:pt modelId="{912DD9EC-974F-4995-AF59-282F4AB291AC}" type="pres">
      <dgm:prSet presAssocID="{689C862A-4E97-4204-A667-79BAA97EC4C2}" presName="parentText" presStyleLbl="node1" presStyleIdx="7" presStyleCnt="9">
        <dgm:presLayoutVars>
          <dgm:chMax val="1"/>
          <dgm:bulletEnabled val="1"/>
        </dgm:presLayoutVars>
      </dgm:prSet>
      <dgm:spPr/>
      <dgm:t>
        <a:bodyPr/>
        <a:lstStyle/>
        <a:p>
          <a:endParaRPr lang="pt-BR"/>
        </a:p>
      </dgm:t>
    </dgm:pt>
    <dgm:pt modelId="{B8809A12-4FD6-437C-9149-C07F4C5C5F4D}" type="pres">
      <dgm:prSet presAssocID="{689C862A-4E97-4204-A667-79BAA97EC4C2}" presName="descendantText" presStyleLbl="alignAccFollowNode1" presStyleIdx="7" presStyleCnt="9">
        <dgm:presLayoutVars>
          <dgm:bulletEnabled val="1"/>
        </dgm:presLayoutVars>
      </dgm:prSet>
      <dgm:spPr/>
      <dgm:t>
        <a:bodyPr/>
        <a:lstStyle/>
        <a:p>
          <a:endParaRPr lang="pt-BR"/>
        </a:p>
      </dgm:t>
    </dgm:pt>
    <dgm:pt modelId="{0A719660-38BE-40B4-8F1F-D8240B2ABA9C}" type="pres">
      <dgm:prSet presAssocID="{E2E9715C-0682-4107-86AE-AA7CA7426298}" presName="sp" presStyleCnt="0"/>
      <dgm:spPr/>
    </dgm:pt>
    <dgm:pt modelId="{2F835472-4CCD-4B3F-BD85-38F78E4D3FB0}" type="pres">
      <dgm:prSet presAssocID="{DF884C7A-C275-4E50-8A7D-AC679370FCE5}" presName="linNode" presStyleCnt="0"/>
      <dgm:spPr/>
    </dgm:pt>
    <dgm:pt modelId="{00A85BFC-D611-4A1C-BF0B-735F3E423008}" type="pres">
      <dgm:prSet presAssocID="{DF884C7A-C275-4E50-8A7D-AC679370FCE5}" presName="parentText" presStyleLbl="node1" presStyleIdx="8" presStyleCnt="9">
        <dgm:presLayoutVars>
          <dgm:chMax val="1"/>
          <dgm:bulletEnabled val="1"/>
        </dgm:presLayoutVars>
      </dgm:prSet>
      <dgm:spPr/>
      <dgm:t>
        <a:bodyPr/>
        <a:lstStyle/>
        <a:p>
          <a:endParaRPr lang="pt-BR"/>
        </a:p>
      </dgm:t>
    </dgm:pt>
    <dgm:pt modelId="{8F1DD8AC-3195-4EAE-9C1D-11852176C635}" type="pres">
      <dgm:prSet presAssocID="{DF884C7A-C275-4E50-8A7D-AC679370FCE5}" presName="descendantText" presStyleLbl="alignAccFollowNode1" presStyleIdx="8" presStyleCnt="9">
        <dgm:presLayoutVars>
          <dgm:bulletEnabled val="1"/>
        </dgm:presLayoutVars>
      </dgm:prSet>
      <dgm:spPr/>
      <dgm:t>
        <a:bodyPr/>
        <a:lstStyle/>
        <a:p>
          <a:endParaRPr lang="pt-BR"/>
        </a:p>
      </dgm:t>
    </dgm:pt>
  </dgm:ptLst>
  <dgm:cxnLst>
    <dgm:cxn modelId="{1D469830-4256-4768-AF87-E85F9D028F65}" srcId="{AD786EAA-2A36-4F18-B596-B8F789244669}" destId="{FE71FCAD-2F25-4409-8C8D-FFE4FA6DB700}" srcOrd="0" destOrd="0" parTransId="{81F2B03B-26A5-4546-BE76-5A4C7EF14D9B}" sibTransId="{21162736-1EB4-4028-9183-76E30FB05D4B}"/>
    <dgm:cxn modelId="{A5383442-E7E2-42BE-8CB5-06CE2FF7D667}" srcId="{0508C126-304C-49F2-A22D-8D5635FD2CA6}" destId="{689C862A-4E97-4204-A667-79BAA97EC4C2}" srcOrd="7" destOrd="0" parTransId="{BDFE723B-E26F-4106-A688-C56F9A0385B1}" sibTransId="{E2E9715C-0682-4107-86AE-AA7CA7426298}"/>
    <dgm:cxn modelId="{F7778E69-12E6-40B0-A9C8-03761D444C9D}" srcId="{0508C126-304C-49F2-A22D-8D5635FD2CA6}" destId="{DEA4B057-EAD5-4A09-9592-ACED5E5A7406}" srcOrd="3" destOrd="0" parTransId="{161ABBEC-ACEC-4686-AD86-5A424F99AD8F}" sibTransId="{9E8E3D5D-AC34-4D60-9F8A-EA0A7E568019}"/>
    <dgm:cxn modelId="{22A777F3-932D-4DAE-A25E-46703FD934F3}" type="presOf" srcId="{A141527D-0200-498E-A31D-87BC25BB4BB0}" destId="{2587CCA7-AFAF-4218-983A-B22062BA19B0}" srcOrd="0" destOrd="0" presId="urn:microsoft.com/office/officeart/2005/8/layout/vList5"/>
    <dgm:cxn modelId="{08B36A1A-A43C-4561-A0AF-EACFD82BE1DC}" srcId="{5B7799BA-BB79-4304-AAFB-00210A1CCE57}" destId="{4507C6EB-2C0C-4276-8AEB-4282BF42E9B0}" srcOrd="0" destOrd="0" parTransId="{100C125F-9317-4E62-8AF0-EAEFE368BEE3}" sibTransId="{14C50D9F-6244-4CC7-9229-772F6DD21433}"/>
    <dgm:cxn modelId="{E133FCD0-1868-415F-A41B-EEFA3397AA53}" srcId="{689C862A-4E97-4204-A667-79BAA97EC4C2}" destId="{8E206DBA-59DC-43B5-8364-71EEDD02FDDF}" srcOrd="0" destOrd="0" parTransId="{4D89FB1B-FD6B-4269-B9B6-4EA341210543}" sibTransId="{13E29DB8-B176-44BD-B1AD-F6A4E664644C}"/>
    <dgm:cxn modelId="{EB7D693F-72D7-411B-91E9-1642ABDDAB54}" type="presOf" srcId="{720946A5-4F7E-4114-BC95-3919801A3D5D}" destId="{15399B32-AF65-4BC5-9F48-BC7B88F4306A}" srcOrd="0" destOrd="0" presId="urn:microsoft.com/office/officeart/2005/8/layout/vList5"/>
    <dgm:cxn modelId="{31F185B8-B4B5-4E92-85A2-9C5E459FE6E7}" srcId="{E9039AC7-1B84-4117-930C-DA273555DC88}" destId="{34E4989C-3DBB-4E7C-AF41-9EDA3BDA7B3C}" srcOrd="0" destOrd="0" parTransId="{9239E294-1321-4C24-9AEE-95E3B22E5414}" sibTransId="{84F8205D-C538-48F0-AB56-D52B655F4F64}"/>
    <dgm:cxn modelId="{4DBF0E83-6732-4401-AA33-B4BBCFE1F7D8}" type="presOf" srcId="{587094AC-2D21-41AA-A80E-3EBFFA7BEEA1}" destId="{7EA224A9-CFE2-4EC9-BFDA-A04BFE7FF307}" srcOrd="0" destOrd="0" presId="urn:microsoft.com/office/officeart/2005/8/layout/vList5"/>
    <dgm:cxn modelId="{FB990E15-404B-4144-A02F-5000E5CF75CA}" srcId="{DF884C7A-C275-4E50-8A7D-AC679370FCE5}" destId="{88AD437D-7196-4DF9-9FBB-0870C0F80A25}" srcOrd="0" destOrd="0" parTransId="{3D03AF34-FE02-4B24-8602-41CE8684DDE5}" sibTransId="{DCCB88B0-0273-42CF-AE20-46916D6C6DDF}"/>
    <dgm:cxn modelId="{DBDF6FF4-6D24-4DDF-A2E9-314F0629A23B}" srcId="{0508C126-304C-49F2-A22D-8D5635FD2CA6}" destId="{FA751E26-4974-4A1F-A75F-9BE008F0475A}" srcOrd="1" destOrd="0" parTransId="{FD8BEF37-8B0A-434E-A986-04A08FC256A1}" sibTransId="{F3DF7788-5A0B-474A-B867-7773FA64F4BC}"/>
    <dgm:cxn modelId="{CF98F4A3-8BBE-43E2-9B7C-C986F35D0A17}" type="presOf" srcId="{88AD437D-7196-4DF9-9FBB-0870C0F80A25}" destId="{8F1DD8AC-3195-4EAE-9C1D-11852176C635}" srcOrd="0" destOrd="0" presId="urn:microsoft.com/office/officeart/2005/8/layout/vList5"/>
    <dgm:cxn modelId="{546F2A93-9717-493F-9356-60279D3B85F0}" type="presOf" srcId="{0508C126-304C-49F2-A22D-8D5635FD2CA6}" destId="{3EF1FF4B-9157-4141-9301-6E2A093CC9F7}" srcOrd="0" destOrd="0" presId="urn:microsoft.com/office/officeart/2005/8/layout/vList5"/>
    <dgm:cxn modelId="{AA102077-1EE6-4287-AEA8-3490E1F50E50}" type="presOf" srcId="{FA751E26-4974-4A1F-A75F-9BE008F0475A}" destId="{1D89C387-61BE-43DF-AD8F-6927F50466F3}" srcOrd="0" destOrd="0" presId="urn:microsoft.com/office/officeart/2005/8/layout/vList5"/>
    <dgm:cxn modelId="{DE29EA20-86E6-46A6-9332-EFD69377C16C}" srcId="{587094AC-2D21-41AA-A80E-3EBFFA7BEEA1}" destId="{5DAEABC3-78FB-414E-8FA1-A6E7940F51A5}" srcOrd="0" destOrd="0" parTransId="{7EF84AA0-9347-4CA1-8AE4-B323D5CF7E57}" sibTransId="{5AFEC27D-38C8-4821-A553-ECABCE3B890C}"/>
    <dgm:cxn modelId="{80DABB32-0DF2-4A7B-A5FC-41368080B150}" srcId="{0508C126-304C-49F2-A22D-8D5635FD2CA6}" destId="{587094AC-2D21-41AA-A80E-3EBFFA7BEEA1}" srcOrd="4" destOrd="0" parTransId="{756E14C0-D824-4E67-BABA-DCAC97EE4011}" sibTransId="{1465ED41-F609-49D0-983B-D27D9EE5E6DC}"/>
    <dgm:cxn modelId="{55D2F7A1-1CBF-4C12-804C-EBF78D25E7D0}" type="presOf" srcId="{8E206DBA-59DC-43B5-8364-71EEDD02FDDF}" destId="{B8809A12-4FD6-437C-9149-C07F4C5C5F4D}" srcOrd="0" destOrd="0" presId="urn:microsoft.com/office/officeart/2005/8/layout/vList5"/>
    <dgm:cxn modelId="{A115C54E-ACAC-4E04-B12C-33EC30712271}" type="presOf" srcId="{E9039AC7-1B84-4117-930C-DA273555DC88}" destId="{31FD4D6E-B2F1-4784-A11E-8C51136FF184}" srcOrd="0" destOrd="0" presId="urn:microsoft.com/office/officeart/2005/8/layout/vList5"/>
    <dgm:cxn modelId="{62049B2A-695C-41E0-B6D1-989C2EDF914A}" srcId="{FA751E26-4974-4A1F-A75F-9BE008F0475A}" destId="{84645A0F-D07C-4811-B77F-E6D114FA4107}" srcOrd="0" destOrd="0" parTransId="{C5BEC15D-61D7-4EA1-A875-92D975143971}" sibTransId="{2BEB2B40-013D-4046-92F2-D758765FC091}"/>
    <dgm:cxn modelId="{CD760BA4-FCA1-4BCC-9EBF-A1781E276ECE}" type="presOf" srcId="{5B7799BA-BB79-4304-AAFB-00210A1CCE57}" destId="{C4BEBC39-AA75-472D-B55E-FAB5CFB99588}" srcOrd="0" destOrd="0" presId="urn:microsoft.com/office/officeart/2005/8/layout/vList5"/>
    <dgm:cxn modelId="{A2DE2DF9-9681-49F8-B0AE-F1141789EFCD}" type="presOf" srcId="{DEA4B057-EAD5-4A09-9592-ACED5E5A7406}" destId="{4A8F4EA2-BC75-4AA8-BBA4-D5AB4FD460D8}" srcOrd="0" destOrd="0" presId="urn:microsoft.com/office/officeart/2005/8/layout/vList5"/>
    <dgm:cxn modelId="{2058F1DD-7388-4B38-AEF9-19D4B20CF56B}" srcId="{DEA4B057-EAD5-4A09-9592-ACED5E5A7406}" destId="{A141527D-0200-498E-A31D-87BC25BB4BB0}" srcOrd="0" destOrd="0" parTransId="{27669C4C-390F-423D-ABAA-FF5C0C5FE325}" sibTransId="{A730667C-D826-40BC-87ED-D29610BB0C97}"/>
    <dgm:cxn modelId="{8AAFE852-5C66-45E6-B8B6-8D9DCF3809E7}" type="presOf" srcId="{5DAEABC3-78FB-414E-8FA1-A6E7940F51A5}" destId="{965EAE80-0C40-4378-BFA2-EA8E442B7C91}" srcOrd="0" destOrd="0" presId="urn:microsoft.com/office/officeart/2005/8/layout/vList5"/>
    <dgm:cxn modelId="{C0E54D12-D56A-4430-9A05-1BE58A01578E}" type="presOf" srcId="{DF884C7A-C275-4E50-8A7D-AC679370FCE5}" destId="{00A85BFC-D611-4A1C-BF0B-735F3E423008}" srcOrd="0" destOrd="0" presId="urn:microsoft.com/office/officeart/2005/8/layout/vList5"/>
    <dgm:cxn modelId="{0FB0412D-E13B-4BC2-847B-CE40CEA71312}" type="presOf" srcId="{FE71FCAD-2F25-4409-8C8D-FFE4FA6DB700}" destId="{F1BA7644-91C1-4CF0-B2E7-C1FA4363E990}" srcOrd="0" destOrd="0" presId="urn:microsoft.com/office/officeart/2005/8/layout/vList5"/>
    <dgm:cxn modelId="{3085AAA5-B64E-42BC-A8C8-B62A9A74758B}" srcId="{0508C126-304C-49F2-A22D-8D5635FD2CA6}" destId="{DF884C7A-C275-4E50-8A7D-AC679370FCE5}" srcOrd="8" destOrd="0" parTransId="{E3B38704-5379-409A-9DE4-6B1A68CC3DAE}" sibTransId="{5D1DBD8A-79F3-4132-A95B-E187C01E13EA}"/>
    <dgm:cxn modelId="{F51421EF-2743-4B52-B6E3-C1F64DDFF91A}" srcId="{66636A40-7469-4202-8E28-28AD660BF311}" destId="{720946A5-4F7E-4114-BC95-3919801A3D5D}" srcOrd="0" destOrd="0" parTransId="{764FDE3C-CB02-4F55-A233-FCEA3CB0A44A}" sibTransId="{67794607-7DD4-4C4F-92FF-709D27600979}"/>
    <dgm:cxn modelId="{88FD0E8A-6ACF-428F-ADF9-405178D63A57}" type="presOf" srcId="{AD786EAA-2A36-4F18-B596-B8F789244669}" destId="{E605DE4D-CC40-4635-8E17-1F790F6687CB}" srcOrd="0" destOrd="0" presId="urn:microsoft.com/office/officeart/2005/8/layout/vList5"/>
    <dgm:cxn modelId="{C9005833-7C65-400C-AD08-27BA6AC36291}" type="presOf" srcId="{4507C6EB-2C0C-4276-8AEB-4282BF42E9B0}" destId="{8DEB8D1C-4F98-423E-A995-71A429AB7890}" srcOrd="0" destOrd="0" presId="urn:microsoft.com/office/officeart/2005/8/layout/vList5"/>
    <dgm:cxn modelId="{3519F67E-E31E-4F39-809C-067936DA3DDC}" srcId="{0508C126-304C-49F2-A22D-8D5635FD2CA6}" destId="{E9039AC7-1B84-4117-930C-DA273555DC88}" srcOrd="6" destOrd="0" parTransId="{EFC3E6C4-B96F-464B-9D3C-5937B5535F6D}" sibTransId="{AEE04BF8-C9F6-4301-8775-170FA53E665C}"/>
    <dgm:cxn modelId="{0408885F-3815-4C16-B233-B77A9D88D08B}" srcId="{0508C126-304C-49F2-A22D-8D5635FD2CA6}" destId="{5B7799BA-BB79-4304-AAFB-00210A1CCE57}" srcOrd="2" destOrd="0" parTransId="{9A9FF512-5C7B-44F8-840A-33A26C4AEA2D}" sibTransId="{5F1D8123-B2E4-4E1E-A1E9-648993DE85B4}"/>
    <dgm:cxn modelId="{C6B6F412-2035-4BFA-8E6C-2109A6025AA6}" srcId="{0508C126-304C-49F2-A22D-8D5635FD2CA6}" destId="{66636A40-7469-4202-8E28-28AD660BF311}" srcOrd="5" destOrd="0" parTransId="{E665FE07-B213-4644-B723-B64206EC9A76}" sibTransId="{DF395D23-DCD9-4B72-BACE-44639257D68C}"/>
    <dgm:cxn modelId="{461F2A33-21B2-40C5-8E76-EBD0664CE9E2}" type="presOf" srcId="{34E4989C-3DBB-4E7C-AF41-9EDA3BDA7B3C}" destId="{75572E6E-538E-450B-8951-2469A1C308FB}" srcOrd="0" destOrd="0" presId="urn:microsoft.com/office/officeart/2005/8/layout/vList5"/>
    <dgm:cxn modelId="{2D0F7073-1AB6-47ED-8D9D-C4454A8847EB}" type="presOf" srcId="{66636A40-7469-4202-8E28-28AD660BF311}" destId="{93064963-F771-47B4-A43E-12AA410CA02F}" srcOrd="0" destOrd="0" presId="urn:microsoft.com/office/officeart/2005/8/layout/vList5"/>
    <dgm:cxn modelId="{9F0EBAB6-EBF0-49C5-B3D0-99BD48948DAD}" type="presOf" srcId="{84645A0F-D07C-4811-B77F-E6D114FA4107}" destId="{6B0741E8-F6A5-4A29-BFA0-E3E58C550863}" srcOrd="0" destOrd="0" presId="urn:microsoft.com/office/officeart/2005/8/layout/vList5"/>
    <dgm:cxn modelId="{4E911E40-51D9-4065-A7A7-3C69D6AE98C3}" type="presOf" srcId="{689C862A-4E97-4204-A667-79BAA97EC4C2}" destId="{912DD9EC-974F-4995-AF59-282F4AB291AC}" srcOrd="0" destOrd="0" presId="urn:microsoft.com/office/officeart/2005/8/layout/vList5"/>
    <dgm:cxn modelId="{FBBA5DC8-C2D2-4849-B616-CBE64E3583F3}" srcId="{0508C126-304C-49F2-A22D-8D5635FD2CA6}" destId="{AD786EAA-2A36-4F18-B596-B8F789244669}" srcOrd="0" destOrd="0" parTransId="{BE6CE3ED-590F-4C5D-990E-877F34C59913}" sibTransId="{47DCEF9A-CE10-4056-8FBB-E7515F9241EE}"/>
    <dgm:cxn modelId="{DA36FF11-B00D-45F9-9F5E-5A89E862C43D}" type="presParOf" srcId="{3EF1FF4B-9157-4141-9301-6E2A093CC9F7}" destId="{A94095B7-8F24-4E20-A982-1A14A575E2AC}" srcOrd="0" destOrd="0" presId="urn:microsoft.com/office/officeart/2005/8/layout/vList5"/>
    <dgm:cxn modelId="{1756BD04-ED4E-45E6-A978-3B33D0EF1C76}" type="presParOf" srcId="{A94095B7-8F24-4E20-A982-1A14A575E2AC}" destId="{E605DE4D-CC40-4635-8E17-1F790F6687CB}" srcOrd="0" destOrd="0" presId="urn:microsoft.com/office/officeart/2005/8/layout/vList5"/>
    <dgm:cxn modelId="{E8CD51C9-BD0F-40E4-AD96-5148D635ECD3}" type="presParOf" srcId="{A94095B7-8F24-4E20-A982-1A14A575E2AC}" destId="{F1BA7644-91C1-4CF0-B2E7-C1FA4363E990}" srcOrd="1" destOrd="0" presId="urn:microsoft.com/office/officeart/2005/8/layout/vList5"/>
    <dgm:cxn modelId="{53D60EE5-72AF-4C4C-BA64-F403E285A57E}" type="presParOf" srcId="{3EF1FF4B-9157-4141-9301-6E2A093CC9F7}" destId="{020C58F2-76C4-4A7A-A2CB-7CF649DCC549}" srcOrd="1" destOrd="0" presId="urn:microsoft.com/office/officeart/2005/8/layout/vList5"/>
    <dgm:cxn modelId="{78E55F6E-429D-4E14-AA6A-468370CD2740}" type="presParOf" srcId="{3EF1FF4B-9157-4141-9301-6E2A093CC9F7}" destId="{BC358F22-F55F-45F9-8073-C8EC8FFC1920}" srcOrd="2" destOrd="0" presId="urn:microsoft.com/office/officeart/2005/8/layout/vList5"/>
    <dgm:cxn modelId="{62B5F55D-A5CC-4DBB-AC61-BEC15E1391FC}" type="presParOf" srcId="{BC358F22-F55F-45F9-8073-C8EC8FFC1920}" destId="{1D89C387-61BE-43DF-AD8F-6927F50466F3}" srcOrd="0" destOrd="0" presId="urn:microsoft.com/office/officeart/2005/8/layout/vList5"/>
    <dgm:cxn modelId="{F1EE34F6-9B8F-4F0B-A878-C4B1E1646463}" type="presParOf" srcId="{BC358F22-F55F-45F9-8073-C8EC8FFC1920}" destId="{6B0741E8-F6A5-4A29-BFA0-E3E58C550863}" srcOrd="1" destOrd="0" presId="urn:microsoft.com/office/officeart/2005/8/layout/vList5"/>
    <dgm:cxn modelId="{8E7D99E1-3DD6-4AB1-88FE-6AC87900AA51}" type="presParOf" srcId="{3EF1FF4B-9157-4141-9301-6E2A093CC9F7}" destId="{4F438E93-3A0A-421D-9B5F-70D03005C727}" srcOrd="3" destOrd="0" presId="urn:microsoft.com/office/officeart/2005/8/layout/vList5"/>
    <dgm:cxn modelId="{844DFE01-C38C-4EA4-ADDF-07D73F3ED262}" type="presParOf" srcId="{3EF1FF4B-9157-4141-9301-6E2A093CC9F7}" destId="{C2456B8C-7716-4BC3-B30D-51F19E11F1C2}" srcOrd="4" destOrd="0" presId="urn:microsoft.com/office/officeart/2005/8/layout/vList5"/>
    <dgm:cxn modelId="{A7B138E2-38D7-42E1-9F12-658FB9CCC1E6}" type="presParOf" srcId="{C2456B8C-7716-4BC3-B30D-51F19E11F1C2}" destId="{C4BEBC39-AA75-472D-B55E-FAB5CFB99588}" srcOrd="0" destOrd="0" presId="urn:microsoft.com/office/officeart/2005/8/layout/vList5"/>
    <dgm:cxn modelId="{E6A659E1-B263-4EF6-9961-D7D93E31582F}" type="presParOf" srcId="{C2456B8C-7716-4BC3-B30D-51F19E11F1C2}" destId="{8DEB8D1C-4F98-423E-A995-71A429AB7890}" srcOrd="1" destOrd="0" presId="urn:microsoft.com/office/officeart/2005/8/layout/vList5"/>
    <dgm:cxn modelId="{9C98FC47-7588-4A84-B678-103C3D93E9E9}" type="presParOf" srcId="{3EF1FF4B-9157-4141-9301-6E2A093CC9F7}" destId="{9F5D970A-A2E2-4506-8A0B-CC877F41F2AC}" srcOrd="5" destOrd="0" presId="urn:microsoft.com/office/officeart/2005/8/layout/vList5"/>
    <dgm:cxn modelId="{33D5EC3A-548C-4CE1-BF8C-6575AC27AF07}" type="presParOf" srcId="{3EF1FF4B-9157-4141-9301-6E2A093CC9F7}" destId="{DF154FB3-9019-4A85-B484-87D967A931C9}" srcOrd="6" destOrd="0" presId="urn:microsoft.com/office/officeart/2005/8/layout/vList5"/>
    <dgm:cxn modelId="{69B4542E-1D97-49B4-A8AA-F0CE749EC4F4}" type="presParOf" srcId="{DF154FB3-9019-4A85-B484-87D967A931C9}" destId="{4A8F4EA2-BC75-4AA8-BBA4-D5AB4FD460D8}" srcOrd="0" destOrd="0" presId="urn:microsoft.com/office/officeart/2005/8/layout/vList5"/>
    <dgm:cxn modelId="{CA1F70C1-9BC1-4FF1-995A-3F02EFD9E8C9}" type="presParOf" srcId="{DF154FB3-9019-4A85-B484-87D967A931C9}" destId="{2587CCA7-AFAF-4218-983A-B22062BA19B0}" srcOrd="1" destOrd="0" presId="urn:microsoft.com/office/officeart/2005/8/layout/vList5"/>
    <dgm:cxn modelId="{ABCADD55-7805-4812-BC68-A0EF9DF1BF47}" type="presParOf" srcId="{3EF1FF4B-9157-4141-9301-6E2A093CC9F7}" destId="{FFBEC52B-5611-4175-86E7-3C445B8DE7B0}" srcOrd="7" destOrd="0" presId="urn:microsoft.com/office/officeart/2005/8/layout/vList5"/>
    <dgm:cxn modelId="{5B845160-0AD9-47F4-B048-569445F0EDB8}" type="presParOf" srcId="{3EF1FF4B-9157-4141-9301-6E2A093CC9F7}" destId="{0531C4C2-1E1B-4701-B8E9-F5A903A6E980}" srcOrd="8" destOrd="0" presId="urn:microsoft.com/office/officeart/2005/8/layout/vList5"/>
    <dgm:cxn modelId="{46FBD85C-A883-4D33-B7E0-CF90CDCB6D7D}" type="presParOf" srcId="{0531C4C2-1E1B-4701-B8E9-F5A903A6E980}" destId="{7EA224A9-CFE2-4EC9-BFDA-A04BFE7FF307}" srcOrd="0" destOrd="0" presId="urn:microsoft.com/office/officeart/2005/8/layout/vList5"/>
    <dgm:cxn modelId="{474337F5-1F9E-4CB0-8C9F-3AEB8ECDD0F0}" type="presParOf" srcId="{0531C4C2-1E1B-4701-B8E9-F5A903A6E980}" destId="{965EAE80-0C40-4378-BFA2-EA8E442B7C91}" srcOrd="1" destOrd="0" presId="urn:microsoft.com/office/officeart/2005/8/layout/vList5"/>
    <dgm:cxn modelId="{FC8E2907-11EB-4D14-8B52-E782716A3DB1}" type="presParOf" srcId="{3EF1FF4B-9157-4141-9301-6E2A093CC9F7}" destId="{616E1F4E-BE57-4138-B2EE-FA0FA2372F2D}" srcOrd="9" destOrd="0" presId="urn:microsoft.com/office/officeart/2005/8/layout/vList5"/>
    <dgm:cxn modelId="{E254C49C-47F6-48A5-8393-BAB7C1AB882C}" type="presParOf" srcId="{3EF1FF4B-9157-4141-9301-6E2A093CC9F7}" destId="{04C09DEB-DF00-46AB-AB48-876E55852819}" srcOrd="10" destOrd="0" presId="urn:microsoft.com/office/officeart/2005/8/layout/vList5"/>
    <dgm:cxn modelId="{E9459280-137D-4094-9FFC-B2B5FA3C232B}" type="presParOf" srcId="{04C09DEB-DF00-46AB-AB48-876E55852819}" destId="{93064963-F771-47B4-A43E-12AA410CA02F}" srcOrd="0" destOrd="0" presId="urn:microsoft.com/office/officeart/2005/8/layout/vList5"/>
    <dgm:cxn modelId="{1CAB2B87-4BCF-4FB3-B9E4-E4F2AEF59C88}" type="presParOf" srcId="{04C09DEB-DF00-46AB-AB48-876E55852819}" destId="{15399B32-AF65-4BC5-9F48-BC7B88F4306A}" srcOrd="1" destOrd="0" presId="urn:microsoft.com/office/officeart/2005/8/layout/vList5"/>
    <dgm:cxn modelId="{B65B213B-C508-45EA-B4AB-A48B8952127B}" type="presParOf" srcId="{3EF1FF4B-9157-4141-9301-6E2A093CC9F7}" destId="{2D3E1F0B-573C-4633-8C80-63EA90B1C0BE}" srcOrd="11" destOrd="0" presId="urn:microsoft.com/office/officeart/2005/8/layout/vList5"/>
    <dgm:cxn modelId="{9C49784D-D756-4344-BC74-C76962B1B8FE}" type="presParOf" srcId="{3EF1FF4B-9157-4141-9301-6E2A093CC9F7}" destId="{24EF9B46-87A0-4FE1-A476-1266F4433ED6}" srcOrd="12" destOrd="0" presId="urn:microsoft.com/office/officeart/2005/8/layout/vList5"/>
    <dgm:cxn modelId="{1B4210F9-905E-423E-B0B9-C15B3458067A}" type="presParOf" srcId="{24EF9B46-87A0-4FE1-A476-1266F4433ED6}" destId="{31FD4D6E-B2F1-4784-A11E-8C51136FF184}" srcOrd="0" destOrd="0" presId="urn:microsoft.com/office/officeart/2005/8/layout/vList5"/>
    <dgm:cxn modelId="{ABCDC9D3-26FF-46E2-8C67-8872DFE7D566}" type="presParOf" srcId="{24EF9B46-87A0-4FE1-A476-1266F4433ED6}" destId="{75572E6E-538E-450B-8951-2469A1C308FB}" srcOrd="1" destOrd="0" presId="urn:microsoft.com/office/officeart/2005/8/layout/vList5"/>
    <dgm:cxn modelId="{3A3E1386-E451-4FD9-9BAC-13987BA194F3}" type="presParOf" srcId="{3EF1FF4B-9157-4141-9301-6E2A093CC9F7}" destId="{2615AABB-4EEC-465E-BB4A-E1CA05F5AE79}" srcOrd="13" destOrd="0" presId="urn:microsoft.com/office/officeart/2005/8/layout/vList5"/>
    <dgm:cxn modelId="{E265DD47-DEBA-4353-B2C7-45019B32AD9A}" type="presParOf" srcId="{3EF1FF4B-9157-4141-9301-6E2A093CC9F7}" destId="{EE4735DB-3C5A-44A9-8B18-3176D461C834}" srcOrd="14" destOrd="0" presId="urn:microsoft.com/office/officeart/2005/8/layout/vList5"/>
    <dgm:cxn modelId="{A8D4FB3D-230F-45DC-989B-87ED16AECB8F}" type="presParOf" srcId="{EE4735DB-3C5A-44A9-8B18-3176D461C834}" destId="{912DD9EC-974F-4995-AF59-282F4AB291AC}" srcOrd="0" destOrd="0" presId="urn:microsoft.com/office/officeart/2005/8/layout/vList5"/>
    <dgm:cxn modelId="{2711EEEA-CD56-4471-ADCA-8CD020A99DFA}" type="presParOf" srcId="{EE4735DB-3C5A-44A9-8B18-3176D461C834}" destId="{B8809A12-4FD6-437C-9149-C07F4C5C5F4D}" srcOrd="1" destOrd="0" presId="urn:microsoft.com/office/officeart/2005/8/layout/vList5"/>
    <dgm:cxn modelId="{EA6B64C2-692F-4F8B-A879-71CB2D18BA9E}" type="presParOf" srcId="{3EF1FF4B-9157-4141-9301-6E2A093CC9F7}" destId="{0A719660-38BE-40B4-8F1F-D8240B2ABA9C}" srcOrd="15" destOrd="0" presId="urn:microsoft.com/office/officeart/2005/8/layout/vList5"/>
    <dgm:cxn modelId="{EEE08F48-CA67-4987-9F76-74D2E6244EB7}" type="presParOf" srcId="{3EF1FF4B-9157-4141-9301-6E2A093CC9F7}" destId="{2F835472-4CCD-4B3F-BD85-38F78E4D3FB0}" srcOrd="16" destOrd="0" presId="urn:microsoft.com/office/officeart/2005/8/layout/vList5"/>
    <dgm:cxn modelId="{6E7EC866-A265-4DD7-81AF-70E89E5A4455}" type="presParOf" srcId="{2F835472-4CCD-4B3F-BD85-38F78E4D3FB0}" destId="{00A85BFC-D611-4A1C-BF0B-735F3E423008}" srcOrd="0" destOrd="0" presId="urn:microsoft.com/office/officeart/2005/8/layout/vList5"/>
    <dgm:cxn modelId="{A9AE0055-9C92-4E9F-94A2-99FA4087ACE8}" type="presParOf" srcId="{2F835472-4CCD-4B3F-BD85-38F78E4D3FB0}" destId="{8F1DD8AC-3195-4EAE-9C1D-11852176C6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D459DD-5604-4BDC-B953-FF18D99E1287}"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pt-BR"/>
        </a:p>
      </dgm:t>
    </dgm:pt>
    <dgm:pt modelId="{D5B5C7D4-4870-4A36-A2CA-55015EBBF613}">
      <dgm:prSet/>
      <dgm:spPr/>
      <dgm:t>
        <a:bodyPr/>
        <a:lstStyle/>
        <a:p>
          <a:pPr rtl="0"/>
          <a:r>
            <a:rPr lang="en-US" smtClean="0"/>
            <a:t>Ameaça real</a:t>
          </a:r>
          <a:endParaRPr lang="pt-BR"/>
        </a:p>
      </dgm:t>
    </dgm:pt>
    <dgm:pt modelId="{DD7D912B-B498-4397-AC3D-5A9B062CF2D2}" type="parTrans" cxnId="{9002E752-E289-4082-BD1A-0DD0B3DDD7B7}">
      <dgm:prSet/>
      <dgm:spPr/>
      <dgm:t>
        <a:bodyPr/>
        <a:lstStyle/>
        <a:p>
          <a:endParaRPr lang="pt-BR"/>
        </a:p>
      </dgm:t>
    </dgm:pt>
    <dgm:pt modelId="{F00BC5CC-6C41-47A0-8314-E9BA1B87615F}" type="sibTrans" cxnId="{9002E752-E289-4082-BD1A-0DD0B3DDD7B7}">
      <dgm:prSet/>
      <dgm:spPr/>
      <dgm:t>
        <a:bodyPr/>
        <a:lstStyle/>
        <a:p>
          <a:endParaRPr lang="pt-BR"/>
        </a:p>
      </dgm:t>
    </dgm:pt>
    <dgm:pt modelId="{65BF2C53-0DC7-4653-8FF7-125F8866B507}">
      <dgm:prSet/>
      <dgm:spPr/>
      <dgm:t>
        <a:bodyPr/>
        <a:lstStyle/>
        <a:p>
          <a:pPr rtl="0"/>
          <a:r>
            <a:rPr lang="en-US" smtClean="0"/>
            <a:t>Um jogador quando possui uma ameaça real e visível possui um aumento no ímpeto de movimento.</a:t>
          </a:r>
          <a:endParaRPr lang="pt-BR"/>
        </a:p>
      </dgm:t>
    </dgm:pt>
    <dgm:pt modelId="{238F55E4-4081-4399-B5B5-ACCA74E55A1B}" type="parTrans" cxnId="{4820EE52-1CB9-418C-A09A-168E80A02CAE}">
      <dgm:prSet/>
      <dgm:spPr/>
      <dgm:t>
        <a:bodyPr/>
        <a:lstStyle/>
        <a:p>
          <a:endParaRPr lang="pt-BR"/>
        </a:p>
      </dgm:t>
    </dgm:pt>
    <dgm:pt modelId="{35A31AF1-C64C-44E8-889C-530ADBD1A07B}" type="sibTrans" cxnId="{4820EE52-1CB9-418C-A09A-168E80A02CAE}">
      <dgm:prSet/>
      <dgm:spPr/>
      <dgm:t>
        <a:bodyPr/>
        <a:lstStyle/>
        <a:p>
          <a:endParaRPr lang="pt-BR"/>
        </a:p>
      </dgm:t>
    </dgm:pt>
    <dgm:pt modelId="{34AC6619-EC0B-468E-852E-4BD1C87ABBC7}">
      <dgm:prSet/>
      <dgm:spPr/>
      <dgm:t>
        <a:bodyPr/>
        <a:lstStyle/>
        <a:p>
          <a:pPr rtl="0"/>
          <a:r>
            <a:rPr lang="en-US" smtClean="0"/>
            <a:t>Ameaça percebida</a:t>
          </a:r>
          <a:endParaRPr lang="pt-BR"/>
        </a:p>
      </dgm:t>
    </dgm:pt>
    <dgm:pt modelId="{9606A347-C0E5-4CA6-B353-237A6C153879}" type="parTrans" cxnId="{1EAD5D05-5F29-4496-8B83-D7F0FDCB117A}">
      <dgm:prSet/>
      <dgm:spPr/>
      <dgm:t>
        <a:bodyPr/>
        <a:lstStyle/>
        <a:p>
          <a:endParaRPr lang="pt-BR"/>
        </a:p>
      </dgm:t>
    </dgm:pt>
    <dgm:pt modelId="{8DEFEF4D-9CC3-46CD-B5B5-B67F7C2ED8A1}" type="sibTrans" cxnId="{1EAD5D05-5F29-4496-8B83-D7F0FDCB117A}">
      <dgm:prSet/>
      <dgm:spPr/>
      <dgm:t>
        <a:bodyPr/>
        <a:lstStyle/>
        <a:p>
          <a:endParaRPr lang="pt-BR"/>
        </a:p>
      </dgm:t>
    </dgm:pt>
    <dgm:pt modelId="{D8E253FE-5FE6-44A0-BA4B-4C0F10A8A9D3}">
      <dgm:prSet/>
      <dgm:spPr/>
      <dgm:t>
        <a:bodyPr/>
        <a:lstStyle/>
        <a:p>
          <a:pPr rtl="0"/>
          <a:r>
            <a:rPr lang="en-US" smtClean="0"/>
            <a:t>Uma aparência de ameaça criada pela ambientação do jogo, por exemplo, fará o jogador progredir mais lentamente. Além da ameaça este efeito é também possível pelo medo de ser descoberto como é o caso dos jogos do genero Stealth.</a:t>
          </a:r>
          <a:endParaRPr lang="pt-BR"/>
        </a:p>
      </dgm:t>
    </dgm:pt>
    <dgm:pt modelId="{8B4992BD-C526-49C7-8CFE-59D321A7C55A}" type="parTrans" cxnId="{3AEC760E-788F-49A8-86B0-8D8E50123D34}">
      <dgm:prSet/>
      <dgm:spPr/>
      <dgm:t>
        <a:bodyPr/>
        <a:lstStyle/>
        <a:p>
          <a:endParaRPr lang="pt-BR"/>
        </a:p>
      </dgm:t>
    </dgm:pt>
    <dgm:pt modelId="{9A6A472B-D9DE-4BAE-AB1B-92CFEA924935}" type="sibTrans" cxnId="{3AEC760E-788F-49A8-86B0-8D8E50123D34}">
      <dgm:prSet/>
      <dgm:spPr/>
      <dgm:t>
        <a:bodyPr/>
        <a:lstStyle/>
        <a:p>
          <a:endParaRPr lang="pt-BR"/>
        </a:p>
      </dgm:t>
    </dgm:pt>
    <dgm:pt modelId="{B9819350-9C63-4E00-AC06-3506FFB6CEAC}" type="pres">
      <dgm:prSet presAssocID="{CED459DD-5604-4BDC-B953-FF18D99E1287}" presName="diagram" presStyleCnt="0">
        <dgm:presLayoutVars>
          <dgm:chPref val="1"/>
          <dgm:dir/>
          <dgm:animOne val="branch"/>
          <dgm:animLvl val="lvl"/>
          <dgm:resizeHandles/>
        </dgm:presLayoutVars>
      </dgm:prSet>
      <dgm:spPr/>
      <dgm:t>
        <a:bodyPr/>
        <a:lstStyle/>
        <a:p>
          <a:endParaRPr lang="pt-BR"/>
        </a:p>
      </dgm:t>
    </dgm:pt>
    <dgm:pt modelId="{B1D42D29-11FA-4D50-AF5B-B912824A1EE8}" type="pres">
      <dgm:prSet presAssocID="{D5B5C7D4-4870-4A36-A2CA-55015EBBF613}" presName="root" presStyleCnt="0"/>
      <dgm:spPr/>
    </dgm:pt>
    <dgm:pt modelId="{3AF63A5A-12AB-4A28-84CB-A6137D4537D2}" type="pres">
      <dgm:prSet presAssocID="{D5B5C7D4-4870-4A36-A2CA-55015EBBF613}" presName="rootComposite" presStyleCnt="0"/>
      <dgm:spPr/>
    </dgm:pt>
    <dgm:pt modelId="{D310D900-8A94-4278-B724-60F8AD6B41FB}" type="pres">
      <dgm:prSet presAssocID="{D5B5C7D4-4870-4A36-A2CA-55015EBBF613}" presName="rootText" presStyleLbl="node1" presStyleIdx="0" presStyleCnt="2"/>
      <dgm:spPr/>
      <dgm:t>
        <a:bodyPr/>
        <a:lstStyle/>
        <a:p>
          <a:endParaRPr lang="pt-BR"/>
        </a:p>
      </dgm:t>
    </dgm:pt>
    <dgm:pt modelId="{D2626E6F-256D-4BD3-B4B6-B7FECE76DCC8}" type="pres">
      <dgm:prSet presAssocID="{D5B5C7D4-4870-4A36-A2CA-55015EBBF613}" presName="rootConnector" presStyleLbl="node1" presStyleIdx="0" presStyleCnt="2"/>
      <dgm:spPr/>
      <dgm:t>
        <a:bodyPr/>
        <a:lstStyle/>
        <a:p>
          <a:endParaRPr lang="pt-BR"/>
        </a:p>
      </dgm:t>
    </dgm:pt>
    <dgm:pt modelId="{1D639682-DE0E-41E3-83A1-B6EEC02DD5C7}" type="pres">
      <dgm:prSet presAssocID="{D5B5C7D4-4870-4A36-A2CA-55015EBBF613}" presName="childShape" presStyleCnt="0"/>
      <dgm:spPr/>
    </dgm:pt>
    <dgm:pt modelId="{676E5622-D73C-491E-9C20-6C38F6FC2DFC}" type="pres">
      <dgm:prSet presAssocID="{238F55E4-4081-4399-B5B5-ACCA74E55A1B}" presName="Name13" presStyleLbl="parChTrans1D2" presStyleIdx="0" presStyleCnt="2"/>
      <dgm:spPr/>
      <dgm:t>
        <a:bodyPr/>
        <a:lstStyle/>
        <a:p>
          <a:endParaRPr lang="pt-BR"/>
        </a:p>
      </dgm:t>
    </dgm:pt>
    <dgm:pt modelId="{F26EDC4F-1E00-44AD-9057-DA847D0B3389}" type="pres">
      <dgm:prSet presAssocID="{65BF2C53-0DC7-4653-8FF7-125F8866B507}" presName="childText" presStyleLbl="bgAcc1" presStyleIdx="0" presStyleCnt="2">
        <dgm:presLayoutVars>
          <dgm:bulletEnabled val="1"/>
        </dgm:presLayoutVars>
      </dgm:prSet>
      <dgm:spPr/>
      <dgm:t>
        <a:bodyPr/>
        <a:lstStyle/>
        <a:p>
          <a:endParaRPr lang="pt-BR"/>
        </a:p>
      </dgm:t>
    </dgm:pt>
    <dgm:pt modelId="{3B021D77-17B5-4B0E-8099-5D6546676CAF}" type="pres">
      <dgm:prSet presAssocID="{34AC6619-EC0B-468E-852E-4BD1C87ABBC7}" presName="root" presStyleCnt="0"/>
      <dgm:spPr/>
    </dgm:pt>
    <dgm:pt modelId="{332182BC-E3F0-4D20-B96C-0C510EAE233B}" type="pres">
      <dgm:prSet presAssocID="{34AC6619-EC0B-468E-852E-4BD1C87ABBC7}" presName="rootComposite" presStyleCnt="0"/>
      <dgm:spPr/>
    </dgm:pt>
    <dgm:pt modelId="{C3275C9F-48C5-4118-B1B6-616C2C41F165}" type="pres">
      <dgm:prSet presAssocID="{34AC6619-EC0B-468E-852E-4BD1C87ABBC7}" presName="rootText" presStyleLbl="node1" presStyleIdx="1" presStyleCnt="2"/>
      <dgm:spPr/>
      <dgm:t>
        <a:bodyPr/>
        <a:lstStyle/>
        <a:p>
          <a:endParaRPr lang="pt-BR"/>
        </a:p>
      </dgm:t>
    </dgm:pt>
    <dgm:pt modelId="{8C44B993-D985-4909-A513-FE541DC4D1DB}" type="pres">
      <dgm:prSet presAssocID="{34AC6619-EC0B-468E-852E-4BD1C87ABBC7}" presName="rootConnector" presStyleLbl="node1" presStyleIdx="1" presStyleCnt="2"/>
      <dgm:spPr/>
      <dgm:t>
        <a:bodyPr/>
        <a:lstStyle/>
        <a:p>
          <a:endParaRPr lang="pt-BR"/>
        </a:p>
      </dgm:t>
    </dgm:pt>
    <dgm:pt modelId="{8EED68F7-BA08-4744-B38C-76BB6E42C84C}" type="pres">
      <dgm:prSet presAssocID="{34AC6619-EC0B-468E-852E-4BD1C87ABBC7}" presName="childShape" presStyleCnt="0"/>
      <dgm:spPr/>
    </dgm:pt>
    <dgm:pt modelId="{2F43B9E4-0809-4A65-BBFB-C7A1334C431F}" type="pres">
      <dgm:prSet presAssocID="{8B4992BD-C526-49C7-8CFE-59D321A7C55A}" presName="Name13" presStyleLbl="parChTrans1D2" presStyleIdx="1" presStyleCnt="2"/>
      <dgm:spPr/>
      <dgm:t>
        <a:bodyPr/>
        <a:lstStyle/>
        <a:p>
          <a:endParaRPr lang="pt-BR"/>
        </a:p>
      </dgm:t>
    </dgm:pt>
    <dgm:pt modelId="{3CE40C14-9EE6-4B2A-A2AB-21E11CA1D4D5}" type="pres">
      <dgm:prSet presAssocID="{D8E253FE-5FE6-44A0-BA4B-4C0F10A8A9D3}" presName="childText" presStyleLbl="bgAcc1" presStyleIdx="1" presStyleCnt="2">
        <dgm:presLayoutVars>
          <dgm:bulletEnabled val="1"/>
        </dgm:presLayoutVars>
      </dgm:prSet>
      <dgm:spPr/>
      <dgm:t>
        <a:bodyPr/>
        <a:lstStyle/>
        <a:p>
          <a:endParaRPr lang="pt-BR"/>
        </a:p>
      </dgm:t>
    </dgm:pt>
  </dgm:ptLst>
  <dgm:cxnLst>
    <dgm:cxn modelId="{092E3BBA-FD78-4469-9E66-0BE9FFC8D04B}" type="presOf" srcId="{8B4992BD-C526-49C7-8CFE-59D321A7C55A}" destId="{2F43B9E4-0809-4A65-BBFB-C7A1334C431F}" srcOrd="0" destOrd="0" presId="urn:microsoft.com/office/officeart/2005/8/layout/hierarchy3"/>
    <dgm:cxn modelId="{C6568270-F0DF-4B83-9D5F-DA2C50FF2C9F}" type="presOf" srcId="{CED459DD-5604-4BDC-B953-FF18D99E1287}" destId="{B9819350-9C63-4E00-AC06-3506FFB6CEAC}" srcOrd="0" destOrd="0" presId="urn:microsoft.com/office/officeart/2005/8/layout/hierarchy3"/>
    <dgm:cxn modelId="{1EAD5D05-5F29-4496-8B83-D7F0FDCB117A}" srcId="{CED459DD-5604-4BDC-B953-FF18D99E1287}" destId="{34AC6619-EC0B-468E-852E-4BD1C87ABBC7}" srcOrd="1" destOrd="0" parTransId="{9606A347-C0E5-4CA6-B353-237A6C153879}" sibTransId="{8DEFEF4D-9CC3-46CD-B5B5-B67F7C2ED8A1}"/>
    <dgm:cxn modelId="{3AEC760E-788F-49A8-86B0-8D8E50123D34}" srcId="{34AC6619-EC0B-468E-852E-4BD1C87ABBC7}" destId="{D8E253FE-5FE6-44A0-BA4B-4C0F10A8A9D3}" srcOrd="0" destOrd="0" parTransId="{8B4992BD-C526-49C7-8CFE-59D321A7C55A}" sibTransId="{9A6A472B-D9DE-4BAE-AB1B-92CFEA924935}"/>
    <dgm:cxn modelId="{C7E57B82-1672-4DF5-9FDA-56F857C2C631}" type="presOf" srcId="{D5B5C7D4-4870-4A36-A2CA-55015EBBF613}" destId="{D310D900-8A94-4278-B724-60F8AD6B41FB}" srcOrd="0" destOrd="0" presId="urn:microsoft.com/office/officeart/2005/8/layout/hierarchy3"/>
    <dgm:cxn modelId="{4E2AD1F2-3D86-4719-BD62-3890565D7978}" type="presOf" srcId="{34AC6619-EC0B-468E-852E-4BD1C87ABBC7}" destId="{C3275C9F-48C5-4118-B1B6-616C2C41F165}" srcOrd="0" destOrd="0" presId="urn:microsoft.com/office/officeart/2005/8/layout/hierarchy3"/>
    <dgm:cxn modelId="{5B0E1722-83E1-4B56-AC64-8A26D35061DB}" type="presOf" srcId="{238F55E4-4081-4399-B5B5-ACCA74E55A1B}" destId="{676E5622-D73C-491E-9C20-6C38F6FC2DFC}" srcOrd="0" destOrd="0" presId="urn:microsoft.com/office/officeart/2005/8/layout/hierarchy3"/>
    <dgm:cxn modelId="{EDA10547-EFB7-4D91-B163-9CFD81B38C16}" type="presOf" srcId="{65BF2C53-0DC7-4653-8FF7-125F8866B507}" destId="{F26EDC4F-1E00-44AD-9057-DA847D0B3389}" srcOrd="0" destOrd="0" presId="urn:microsoft.com/office/officeart/2005/8/layout/hierarchy3"/>
    <dgm:cxn modelId="{9002E752-E289-4082-BD1A-0DD0B3DDD7B7}" srcId="{CED459DD-5604-4BDC-B953-FF18D99E1287}" destId="{D5B5C7D4-4870-4A36-A2CA-55015EBBF613}" srcOrd="0" destOrd="0" parTransId="{DD7D912B-B498-4397-AC3D-5A9B062CF2D2}" sibTransId="{F00BC5CC-6C41-47A0-8314-E9BA1B87615F}"/>
    <dgm:cxn modelId="{4820EE52-1CB9-418C-A09A-168E80A02CAE}" srcId="{D5B5C7D4-4870-4A36-A2CA-55015EBBF613}" destId="{65BF2C53-0DC7-4653-8FF7-125F8866B507}" srcOrd="0" destOrd="0" parTransId="{238F55E4-4081-4399-B5B5-ACCA74E55A1B}" sibTransId="{35A31AF1-C64C-44E8-889C-530ADBD1A07B}"/>
    <dgm:cxn modelId="{7C2253BA-93AA-4DD6-A88D-7ED76B322403}" type="presOf" srcId="{D5B5C7D4-4870-4A36-A2CA-55015EBBF613}" destId="{D2626E6F-256D-4BD3-B4B6-B7FECE76DCC8}" srcOrd="1" destOrd="0" presId="urn:microsoft.com/office/officeart/2005/8/layout/hierarchy3"/>
    <dgm:cxn modelId="{F346D0F6-D74B-447D-A271-96F89086EA4B}" type="presOf" srcId="{34AC6619-EC0B-468E-852E-4BD1C87ABBC7}" destId="{8C44B993-D985-4909-A513-FE541DC4D1DB}" srcOrd="1" destOrd="0" presId="urn:microsoft.com/office/officeart/2005/8/layout/hierarchy3"/>
    <dgm:cxn modelId="{C13B33D7-AA7A-4803-BDE9-D40232464F74}" type="presOf" srcId="{D8E253FE-5FE6-44A0-BA4B-4C0F10A8A9D3}" destId="{3CE40C14-9EE6-4B2A-A2AB-21E11CA1D4D5}" srcOrd="0" destOrd="0" presId="urn:microsoft.com/office/officeart/2005/8/layout/hierarchy3"/>
    <dgm:cxn modelId="{4F148A63-1B52-4323-83D0-36071C205CC5}" type="presParOf" srcId="{B9819350-9C63-4E00-AC06-3506FFB6CEAC}" destId="{B1D42D29-11FA-4D50-AF5B-B912824A1EE8}" srcOrd="0" destOrd="0" presId="urn:microsoft.com/office/officeart/2005/8/layout/hierarchy3"/>
    <dgm:cxn modelId="{DC3F3A83-402D-4223-AF09-D17C866A4BBD}" type="presParOf" srcId="{B1D42D29-11FA-4D50-AF5B-B912824A1EE8}" destId="{3AF63A5A-12AB-4A28-84CB-A6137D4537D2}" srcOrd="0" destOrd="0" presId="urn:microsoft.com/office/officeart/2005/8/layout/hierarchy3"/>
    <dgm:cxn modelId="{FEE86E1D-D4E4-4AF8-8ABF-21EB32FE2DAF}" type="presParOf" srcId="{3AF63A5A-12AB-4A28-84CB-A6137D4537D2}" destId="{D310D900-8A94-4278-B724-60F8AD6B41FB}" srcOrd="0" destOrd="0" presId="urn:microsoft.com/office/officeart/2005/8/layout/hierarchy3"/>
    <dgm:cxn modelId="{BEC7EADA-756B-432F-8DC6-CA6F34091EC9}" type="presParOf" srcId="{3AF63A5A-12AB-4A28-84CB-A6137D4537D2}" destId="{D2626E6F-256D-4BD3-B4B6-B7FECE76DCC8}" srcOrd="1" destOrd="0" presId="urn:microsoft.com/office/officeart/2005/8/layout/hierarchy3"/>
    <dgm:cxn modelId="{2121AEEC-FB14-44AC-AEEE-591644D59BCF}" type="presParOf" srcId="{B1D42D29-11FA-4D50-AF5B-B912824A1EE8}" destId="{1D639682-DE0E-41E3-83A1-B6EEC02DD5C7}" srcOrd="1" destOrd="0" presId="urn:microsoft.com/office/officeart/2005/8/layout/hierarchy3"/>
    <dgm:cxn modelId="{67C90BCA-C500-4740-939A-59BE2B2920BB}" type="presParOf" srcId="{1D639682-DE0E-41E3-83A1-B6EEC02DD5C7}" destId="{676E5622-D73C-491E-9C20-6C38F6FC2DFC}" srcOrd="0" destOrd="0" presId="urn:microsoft.com/office/officeart/2005/8/layout/hierarchy3"/>
    <dgm:cxn modelId="{E270287F-E487-4E7F-9562-0BEA297659F5}" type="presParOf" srcId="{1D639682-DE0E-41E3-83A1-B6EEC02DD5C7}" destId="{F26EDC4F-1E00-44AD-9057-DA847D0B3389}" srcOrd="1" destOrd="0" presId="urn:microsoft.com/office/officeart/2005/8/layout/hierarchy3"/>
    <dgm:cxn modelId="{DA0D0A87-D7A5-4945-ACD6-8B6A09D7EE78}" type="presParOf" srcId="{B9819350-9C63-4E00-AC06-3506FFB6CEAC}" destId="{3B021D77-17B5-4B0E-8099-5D6546676CAF}" srcOrd="1" destOrd="0" presId="urn:microsoft.com/office/officeart/2005/8/layout/hierarchy3"/>
    <dgm:cxn modelId="{59CF4FE4-2BCF-4A7C-A9BA-438B037DE752}" type="presParOf" srcId="{3B021D77-17B5-4B0E-8099-5D6546676CAF}" destId="{332182BC-E3F0-4D20-B96C-0C510EAE233B}" srcOrd="0" destOrd="0" presId="urn:microsoft.com/office/officeart/2005/8/layout/hierarchy3"/>
    <dgm:cxn modelId="{97EEB07B-7419-4A01-88CC-74654024089B}" type="presParOf" srcId="{332182BC-E3F0-4D20-B96C-0C510EAE233B}" destId="{C3275C9F-48C5-4118-B1B6-616C2C41F165}" srcOrd="0" destOrd="0" presId="urn:microsoft.com/office/officeart/2005/8/layout/hierarchy3"/>
    <dgm:cxn modelId="{DFFDDFB2-D6A7-4225-839C-4D82CF21DFCD}" type="presParOf" srcId="{332182BC-E3F0-4D20-B96C-0C510EAE233B}" destId="{8C44B993-D985-4909-A513-FE541DC4D1DB}" srcOrd="1" destOrd="0" presId="urn:microsoft.com/office/officeart/2005/8/layout/hierarchy3"/>
    <dgm:cxn modelId="{DC744A73-0121-4736-83D7-7588A5C20059}" type="presParOf" srcId="{3B021D77-17B5-4B0E-8099-5D6546676CAF}" destId="{8EED68F7-BA08-4744-B38C-76BB6E42C84C}" srcOrd="1" destOrd="0" presId="urn:microsoft.com/office/officeart/2005/8/layout/hierarchy3"/>
    <dgm:cxn modelId="{84C6BED8-7208-4389-BC4E-4CE7792E5DB4}" type="presParOf" srcId="{8EED68F7-BA08-4744-B38C-76BB6E42C84C}" destId="{2F43B9E4-0809-4A65-BBFB-C7A1334C431F}" srcOrd="0" destOrd="0" presId="urn:microsoft.com/office/officeart/2005/8/layout/hierarchy3"/>
    <dgm:cxn modelId="{B747A97C-2C74-463E-B76A-994070E91136}" type="presParOf" srcId="{8EED68F7-BA08-4744-B38C-76BB6E42C84C}" destId="{3CE40C14-9EE6-4B2A-A2AB-21E11CA1D4D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E022A8-665A-4D02-B29B-41E5048ACC18}"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pt-BR"/>
        </a:p>
      </dgm:t>
    </dgm:pt>
    <dgm:pt modelId="{38BDE3D2-EF91-491F-89DC-685FB7B619AC}">
      <dgm:prSet/>
      <dgm:spPr/>
      <dgm:t>
        <a:bodyPr/>
        <a:lstStyle/>
        <a:p>
          <a:pPr rtl="0"/>
          <a:r>
            <a:rPr lang="en-US" smtClean="0"/>
            <a:t>Um tempo baixo requer um pensamento sério e contemplativo como nos Puzzles.</a:t>
          </a:r>
          <a:endParaRPr lang="pt-BR"/>
        </a:p>
      </dgm:t>
    </dgm:pt>
    <dgm:pt modelId="{3740555A-031F-429A-B36C-95AFB1F6748D}" type="parTrans" cxnId="{F2723A2F-862B-4077-A0AA-14B8F9E9097F}">
      <dgm:prSet/>
      <dgm:spPr/>
      <dgm:t>
        <a:bodyPr/>
        <a:lstStyle/>
        <a:p>
          <a:endParaRPr lang="pt-BR"/>
        </a:p>
      </dgm:t>
    </dgm:pt>
    <dgm:pt modelId="{C3F80DA1-5614-4FD7-BC4D-FBAE101AFC78}" type="sibTrans" cxnId="{F2723A2F-862B-4077-A0AA-14B8F9E9097F}">
      <dgm:prSet/>
      <dgm:spPr/>
      <dgm:t>
        <a:bodyPr/>
        <a:lstStyle/>
        <a:p>
          <a:endParaRPr lang="pt-BR"/>
        </a:p>
      </dgm:t>
    </dgm:pt>
    <dgm:pt modelId="{9B6FE095-EFCF-4BC7-BE39-57FABADCD056}">
      <dgm:prSet/>
      <dgm:spPr/>
      <dgm:t>
        <a:bodyPr/>
        <a:lstStyle/>
        <a:p>
          <a:pPr rtl="0"/>
          <a:r>
            <a:rPr lang="en-US" smtClean="0"/>
            <a:t>Um tempo alto requer reação rápida e decisões que levam frações de segundos para serem tomadas é é encontrada, por exemplo, nos jogos FPS.</a:t>
          </a:r>
          <a:endParaRPr lang="pt-BR"/>
        </a:p>
      </dgm:t>
    </dgm:pt>
    <dgm:pt modelId="{E1519906-B9DD-4798-B5A8-1623A7B4CCA5}" type="parTrans" cxnId="{A86A7F1A-71DF-4AEF-ADDF-5EA86E8DD7B3}">
      <dgm:prSet/>
      <dgm:spPr/>
      <dgm:t>
        <a:bodyPr/>
        <a:lstStyle/>
        <a:p>
          <a:endParaRPr lang="pt-BR"/>
        </a:p>
      </dgm:t>
    </dgm:pt>
    <dgm:pt modelId="{EC14F1D1-5138-47FE-81C3-544384339724}" type="sibTrans" cxnId="{A86A7F1A-71DF-4AEF-ADDF-5EA86E8DD7B3}">
      <dgm:prSet/>
      <dgm:spPr/>
      <dgm:t>
        <a:bodyPr/>
        <a:lstStyle/>
        <a:p>
          <a:endParaRPr lang="pt-BR"/>
        </a:p>
      </dgm:t>
    </dgm:pt>
    <dgm:pt modelId="{09144897-725F-4D1F-936C-8CA8CB8616A0}" type="pres">
      <dgm:prSet presAssocID="{A1E022A8-665A-4D02-B29B-41E5048ACC18}" presName="Name0" presStyleCnt="0">
        <dgm:presLayoutVars>
          <dgm:dir/>
          <dgm:resizeHandles val="exact"/>
        </dgm:presLayoutVars>
      </dgm:prSet>
      <dgm:spPr/>
      <dgm:t>
        <a:bodyPr/>
        <a:lstStyle/>
        <a:p>
          <a:endParaRPr lang="pt-BR"/>
        </a:p>
      </dgm:t>
    </dgm:pt>
    <dgm:pt modelId="{D094272F-5CCF-4C91-BA96-6F1294932C0D}" type="pres">
      <dgm:prSet presAssocID="{A1E022A8-665A-4D02-B29B-41E5048ACC18}" presName="arrow" presStyleLbl="bgShp" presStyleIdx="0" presStyleCnt="1"/>
      <dgm:spPr/>
    </dgm:pt>
    <dgm:pt modelId="{67457D28-4601-4D35-A44B-0C51582FBBB4}" type="pres">
      <dgm:prSet presAssocID="{A1E022A8-665A-4D02-B29B-41E5048ACC18}" presName="points" presStyleCnt="0"/>
      <dgm:spPr/>
    </dgm:pt>
    <dgm:pt modelId="{49DBF4D5-2AB1-4C68-8203-8C670A3AAF51}" type="pres">
      <dgm:prSet presAssocID="{38BDE3D2-EF91-491F-89DC-685FB7B619AC}" presName="compositeA" presStyleCnt="0"/>
      <dgm:spPr/>
    </dgm:pt>
    <dgm:pt modelId="{1C85F168-5E2D-4179-8B85-E159BBA36304}" type="pres">
      <dgm:prSet presAssocID="{38BDE3D2-EF91-491F-89DC-685FB7B619AC}" presName="textA" presStyleLbl="revTx" presStyleIdx="0" presStyleCnt="2">
        <dgm:presLayoutVars>
          <dgm:bulletEnabled val="1"/>
        </dgm:presLayoutVars>
      </dgm:prSet>
      <dgm:spPr/>
      <dgm:t>
        <a:bodyPr/>
        <a:lstStyle/>
        <a:p>
          <a:endParaRPr lang="pt-BR"/>
        </a:p>
      </dgm:t>
    </dgm:pt>
    <dgm:pt modelId="{9CAD501D-8010-426B-B41B-ECD3C89C3688}" type="pres">
      <dgm:prSet presAssocID="{38BDE3D2-EF91-491F-89DC-685FB7B619AC}" presName="circleA" presStyleLbl="node1" presStyleIdx="0" presStyleCnt="2"/>
      <dgm:spPr/>
    </dgm:pt>
    <dgm:pt modelId="{8F255025-34EB-4AB4-9B04-505492C08687}" type="pres">
      <dgm:prSet presAssocID="{38BDE3D2-EF91-491F-89DC-685FB7B619AC}" presName="spaceA" presStyleCnt="0"/>
      <dgm:spPr/>
    </dgm:pt>
    <dgm:pt modelId="{05BCC215-A769-4AF3-BDB2-585C23293B6E}" type="pres">
      <dgm:prSet presAssocID="{C3F80DA1-5614-4FD7-BC4D-FBAE101AFC78}" presName="space" presStyleCnt="0"/>
      <dgm:spPr/>
    </dgm:pt>
    <dgm:pt modelId="{C6F61B47-7210-42F8-AB87-26C37DFB18F8}" type="pres">
      <dgm:prSet presAssocID="{9B6FE095-EFCF-4BC7-BE39-57FABADCD056}" presName="compositeB" presStyleCnt="0"/>
      <dgm:spPr/>
    </dgm:pt>
    <dgm:pt modelId="{1DEC283F-A712-4E21-822D-156FE25CCCFD}" type="pres">
      <dgm:prSet presAssocID="{9B6FE095-EFCF-4BC7-BE39-57FABADCD056}" presName="textB" presStyleLbl="revTx" presStyleIdx="1" presStyleCnt="2">
        <dgm:presLayoutVars>
          <dgm:bulletEnabled val="1"/>
        </dgm:presLayoutVars>
      </dgm:prSet>
      <dgm:spPr/>
      <dgm:t>
        <a:bodyPr/>
        <a:lstStyle/>
        <a:p>
          <a:endParaRPr lang="pt-BR"/>
        </a:p>
      </dgm:t>
    </dgm:pt>
    <dgm:pt modelId="{0E7B6167-A375-423E-A788-AA8052D70D34}" type="pres">
      <dgm:prSet presAssocID="{9B6FE095-EFCF-4BC7-BE39-57FABADCD056}" presName="circleB" presStyleLbl="node1" presStyleIdx="1" presStyleCnt="2"/>
      <dgm:spPr/>
    </dgm:pt>
    <dgm:pt modelId="{2BCA3BD9-68FD-4383-9184-021E08ED761C}" type="pres">
      <dgm:prSet presAssocID="{9B6FE095-EFCF-4BC7-BE39-57FABADCD056}" presName="spaceB" presStyleCnt="0"/>
      <dgm:spPr/>
    </dgm:pt>
  </dgm:ptLst>
  <dgm:cxnLst>
    <dgm:cxn modelId="{A86A7F1A-71DF-4AEF-ADDF-5EA86E8DD7B3}" srcId="{A1E022A8-665A-4D02-B29B-41E5048ACC18}" destId="{9B6FE095-EFCF-4BC7-BE39-57FABADCD056}" srcOrd="1" destOrd="0" parTransId="{E1519906-B9DD-4798-B5A8-1623A7B4CCA5}" sibTransId="{EC14F1D1-5138-47FE-81C3-544384339724}"/>
    <dgm:cxn modelId="{A943892E-BBA7-487F-A3FA-752898242FBA}" type="presOf" srcId="{38BDE3D2-EF91-491F-89DC-685FB7B619AC}" destId="{1C85F168-5E2D-4179-8B85-E159BBA36304}" srcOrd="0" destOrd="0" presId="urn:microsoft.com/office/officeart/2005/8/layout/hProcess11"/>
    <dgm:cxn modelId="{BB079EC6-46E9-42B6-8805-6A26A56DC44A}" type="presOf" srcId="{A1E022A8-665A-4D02-B29B-41E5048ACC18}" destId="{09144897-725F-4D1F-936C-8CA8CB8616A0}" srcOrd="0" destOrd="0" presId="urn:microsoft.com/office/officeart/2005/8/layout/hProcess11"/>
    <dgm:cxn modelId="{F2723A2F-862B-4077-A0AA-14B8F9E9097F}" srcId="{A1E022A8-665A-4D02-B29B-41E5048ACC18}" destId="{38BDE3D2-EF91-491F-89DC-685FB7B619AC}" srcOrd="0" destOrd="0" parTransId="{3740555A-031F-429A-B36C-95AFB1F6748D}" sibTransId="{C3F80DA1-5614-4FD7-BC4D-FBAE101AFC78}"/>
    <dgm:cxn modelId="{19D6CBB0-FB2D-44E7-AD88-72901ACED4E5}" type="presOf" srcId="{9B6FE095-EFCF-4BC7-BE39-57FABADCD056}" destId="{1DEC283F-A712-4E21-822D-156FE25CCCFD}" srcOrd="0" destOrd="0" presId="urn:microsoft.com/office/officeart/2005/8/layout/hProcess11"/>
    <dgm:cxn modelId="{FA34A22D-96DA-41C1-8200-979406731DE6}" type="presParOf" srcId="{09144897-725F-4D1F-936C-8CA8CB8616A0}" destId="{D094272F-5CCF-4C91-BA96-6F1294932C0D}" srcOrd="0" destOrd="0" presId="urn:microsoft.com/office/officeart/2005/8/layout/hProcess11"/>
    <dgm:cxn modelId="{05950AA3-5F7B-4E0B-BB1F-0F0E26AACDA4}" type="presParOf" srcId="{09144897-725F-4D1F-936C-8CA8CB8616A0}" destId="{67457D28-4601-4D35-A44B-0C51582FBBB4}" srcOrd="1" destOrd="0" presId="urn:microsoft.com/office/officeart/2005/8/layout/hProcess11"/>
    <dgm:cxn modelId="{4E8FF494-9969-49AB-A1CE-FC54E9B9AF43}" type="presParOf" srcId="{67457D28-4601-4D35-A44B-0C51582FBBB4}" destId="{49DBF4D5-2AB1-4C68-8203-8C670A3AAF51}" srcOrd="0" destOrd="0" presId="urn:microsoft.com/office/officeart/2005/8/layout/hProcess11"/>
    <dgm:cxn modelId="{92DA5067-957A-4B46-BBB0-DB79776745AF}" type="presParOf" srcId="{49DBF4D5-2AB1-4C68-8203-8C670A3AAF51}" destId="{1C85F168-5E2D-4179-8B85-E159BBA36304}" srcOrd="0" destOrd="0" presId="urn:microsoft.com/office/officeart/2005/8/layout/hProcess11"/>
    <dgm:cxn modelId="{F301A849-6A71-4BC7-ADE1-266057A5EE6E}" type="presParOf" srcId="{49DBF4D5-2AB1-4C68-8203-8C670A3AAF51}" destId="{9CAD501D-8010-426B-B41B-ECD3C89C3688}" srcOrd="1" destOrd="0" presId="urn:microsoft.com/office/officeart/2005/8/layout/hProcess11"/>
    <dgm:cxn modelId="{01198DB1-0A4A-4B29-91BD-F6C31B65B73C}" type="presParOf" srcId="{49DBF4D5-2AB1-4C68-8203-8C670A3AAF51}" destId="{8F255025-34EB-4AB4-9B04-505492C08687}" srcOrd="2" destOrd="0" presId="urn:microsoft.com/office/officeart/2005/8/layout/hProcess11"/>
    <dgm:cxn modelId="{68BE1967-B285-46AE-BE9A-E56686AC1E59}" type="presParOf" srcId="{67457D28-4601-4D35-A44B-0C51582FBBB4}" destId="{05BCC215-A769-4AF3-BDB2-585C23293B6E}" srcOrd="1" destOrd="0" presId="urn:microsoft.com/office/officeart/2005/8/layout/hProcess11"/>
    <dgm:cxn modelId="{278613C2-80F1-47B8-8541-0F30156E4691}" type="presParOf" srcId="{67457D28-4601-4D35-A44B-0C51582FBBB4}" destId="{C6F61B47-7210-42F8-AB87-26C37DFB18F8}" srcOrd="2" destOrd="0" presId="urn:microsoft.com/office/officeart/2005/8/layout/hProcess11"/>
    <dgm:cxn modelId="{45D9FBDF-4DAC-48A0-8210-173B7665E0C2}" type="presParOf" srcId="{C6F61B47-7210-42F8-AB87-26C37DFB18F8}" destId="{1DEC283F-A712-4E21-822D-156FE25CCCFD}" srcOrd="0" destOrd="0" presId="urn:microsoft.com/office/officeart/2005/8/layout/hProcess11"/>
    <dgm:cxn modelId="{D46EBC8D-4A46-44B0-828F-4A1C497E0066}" type="presParOf" srcId="{C6F61B47-7210-42F8-AB87-26C37DFB18F8}" destId="{0E7B6167-A375-423E-A788-AA8052D70D34}" srcOrd="1" destOrd="0" presId="urn:microsoft.com/office/officeart/2005/8/layout/hProcess11"/>
    <dgm:cxn modelId="{96B51330-4274-4E20-BBD4-A7B419B84605}" type="presParOf" srcId="{C6F61B47-7210-42F8-AB87-26C37DFB18F8}" destId="{2BCA3BD9-68FD-4383-9184-021E08ED761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F608F8-FAC0-4E6E-8C1A-413A072E19B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t-BR"/>
        </a:p>
      </dgm:t>
    </dgm:pt>
    <dgm:pt modelId="{B1E405C0-21C6-4B93-B186-9BD965E0B13A}">
      <dgm:prSet/>
      <dgm:spPr/>
      <dgm:t>
        <a:bodyPr/>
        <a:lstStyle/>
        <a:p>
          <a:pPr rtl="0"/>
          <a:r>
            <a:rPr lang="pt-BR" smtClean="0"/>
            <a:t>Accelerando:</a:t>
          </a:r>
          <a:endParaRPr lang="pt-BR"/>
        </a:p>
      </dgm:t>
    </dgm:pt>
    <dgm:pt modelId="{E7ABDC53-3C09-4B84-81B1-4C4738F9047D}" type="parTrans" cxnId="{33BA3456-BBD6-4483-99E0-3259BA50972F}">
      <dgm:prSet/>
      <dgm:spPr/>
      <dgm:t>
        <a:bodyPr/>
        <a:lstStyle/>
        <a:p>
          <a:endParaRPr lang="pt-BR"/>
        </a:p>
      </dgm:t>
    </dgm:pt>
    <dgm:pt modelId="{5583EEB9-4F20-4073-8FD6-3A127B4E5711}" type="sibTrans" cxnId="{33BA3456-BBD6-4483-99E0-3259BA50972F}">
      <dgm:prSet/>
      <dgm:spPr/>
      <dgm:t>
        <a:bodyPr/>
        <a:lstStyle/>
        <a:p>
          <a:endParaRPr lang="pt-BR"/>
        </a:p>
      </dgm:t>
    </dgm:pt>
    <dgm:pt modelId="{244E2B59-B610-48C4-88D3-ECF406129E06}">
      <dgm:prSet/>
      <dgm:spPr/>
      <dgm:t>
        <a:bodyPr/>
        <a:lstStyle/>
        <a:p>
          <a:pPr rtl="0"/>
          <a:r>
            <a:rPr lang="pt-BR" smtClean="0"/>
            <a:t>Aumentando gradativamente (aceleração), o tempo. Isto é muito aplicável a estimulação nível como é frequentemente o caso de que o tempo médio do nívelaumenta em direcção ao fim.</a:t>
          </a:r>
          <a:endParaRPr lang="pt-BR"/>
        </a:p>
      </dgm:t>
    </dgm:pt>
    <dgm:pt modelId="{A3F4C428-1059-49CF-A5B9-19B6CF112774}" type="parTrans" cxnId="{C0F6DA12-8B99-4E7E-AD98-D86D9F4A641F}">
      <dgm:prSet/>
      <dgm:spPr/>
      <dgm:t>
        <a:bodyPr/>
        <a:lstStyle/>
        <a:p>
          <a:endParaRPr lang="pt-BR"/>
        </a:p>
      </dgm:t>
    </dgm:pt>
    <dgm:pt modelId="{0B78F0C2-C54C-49D0-B2EB-D3D099446007}" type="sibTrans" cxnId="{C0F6DA12-8B99-4E7E-AD98-D86D9F4A641F}">
      <dgm:prSet/>
      <dgm:spPr/>
      <dgm:t>
        <a:bodyPr/>
        <a:lstStyle/>
        <a:p>
          <a:endParaRPr lang="pt-BR"/>
        </a:p>
      </dgm:t>
    </dgm:pt>
    <dgm:pt modelId="{FEA73BE3-79C6-4EDA-A363-8C2A5C649D37}">
      <dgm:prSet/>
      <dgm:spPr/>
      <dgm:t>
        <a:bodyPr/>
        <a:lstStyle/>
        <a:p>
          <a:pPr rtl="0"/>
          <a:r>
            <a:rPr lang="pt-BR" smtClean="0"/>
            <a:t>Calando:</a:t>
          </a:r>
          <a:endParaRPr lang="pt-BR"/>
        </a:p>
      </dgm:t>
    </dgm:pt>
    <dgm:pt modelId="{2E2132E7-79C9-4319-A30E-F21B54BA1751}" type="parTrans" cxnId="{1EA50345-9830-4FDD-AEA5-12D84713DFB0}">
      <dgm:prSet/>
      <dgm:spPr/>
      <dgm:t>
        <a:bodyPr/>
        <a:lstStyle/>
        <a:p>
          <a:endParaRPr lang="pt-BR"/>
        </a:p>
      </dgm:t>
    </dgm:pt>
    <dgm:pt modelId="{FAE2E0CE-8045-4021-BE37-AC57D90D50E8}" type="sibTrans" cxnId="{1EA50345-9830-4FDD-AEA5-12D84713DFB0}">
      <dgm:prSet/>
      <dgm:spPr/>
      <dgm:t>
        <a:bodyPr/>
        <a:lstStyle/>
        <a:p>
          <a:endParaRPr lang="pt-BR"/>
        </a:p>
      </dgm:t>
    </dgm:pt>
    <dgm:pt modelId="{F3FA5FAE-C31C-410E-9896-0548D6B188C7}">
      <dgm:prSet/>
      <dgm:spPr/>
      <dgm:t>
        <a:bodyPr/>
        <a:lstStyle/>
        <a:p>
          <a:pPr rtl="0"/>
          <a:r>
            <a:rPr lang="pt-BR" smtClean="0"/>
            <a:t>Indo mais lento do que anteriormente. Isso seria diminuir a intensidade de jogo ao longo da seção anterior.</a:t>
          </a:r>
          <a:endParaRPr lang="pt-BR"/>
        </a:p>
      </dgm:t>
    </dgm:pt>
    <dgm:pt modelId="{A9700626-580B-4D87-BDFA-BD6167C6307D}" type="parTrans" cxnId="{34863A0D-9D2D-4160-A7C8-C2BEDCB320EA}">
      <dgm:prSet/>
      <dgm:spPr/>
      <dgm:t>
        <a:bodyPr/>
        <a:lstStyle/>
        <a:p>
          <a:endParaRPr lang="pt-BR"/>
        </a:p>
      </dgm:t>
    </dgm:pt>
    <dgm:pt modelId="{35BDE579-8606-4D9C-B397-BE1C9515E0F9}" type="sibTrans" cxnId="{34863A0D-9D2D-4160-A7C8-C2BEDCB320EA}">
      <dgm:prSet/>
      <dgm:spPr/>
      <dgm:t>
        <a:bodyPr/>
        <a:lstStyle/>
        <a:p>
          <a:endParaRPr lang="pt-BR"/>
        </a:p>
      </dgm:t>
    </dgm:pt>
    <dgm:pt modelId="{6F78B7DF-7769-41F9-8721-9E019A436E64}">
      <dgm:prSet/>
      <dgm:spPr/>
      <dgm:t>
        <a:bodyPr/>
        <a:lstStyle/>
        <a:p>
          <a:pPr rtl="0"/>
          <a:r>
            <a:rPr lang="pt-BR" smtClean="0"/>
            <a:t>Precipitando:</a:t>
          </a:r>
          <a:endParaRPr lang="pt-BR"/>
        </a:p>
      </dgm:t>
    </dgm:pt>
    <dgm:pt modelId="{67C62C48-591B-4F16-AF62-CE2E45A017E2}" type="parTrans" cxnId="{638CC21E-045D-4BE3-A0A4-FC40BD83771D}">
      <dgm:prSet/>
      <dgm:spPr/>
      <dgm:t>
        <a:bodyPr/>
        <a:lstStyle/>
        <a:p>
          <a:endParaRPr lang="pt-BR"/>
        </a:p>
      </dgm:t>
    </dgm:pt>
    <dgm:pt modelId="{BB2CC39F-8CC1-46BB-8839-7728584D31F2}" type="sibTrans" cxnId="{638CC21E-045D-4BE3-A0A4-FC40BD83771D}">
      <dgm:prSet/>
      <dgm:spPr/>
      <dgm:t>
        <a:bodyPr/>
        <a:lstStyle/>
        <a:p>
          <a:endParaRPr lang="pt-BR"/>
        </a:p>
      </dgm:t>
    </dgm:pt>
    <dgm:pt modelId="{FB5C6949-F535-4D68-852F-AF33405D1A48}">
      <dgm:prSet/>
      <dgm:spPr/>
      <dgm:t>
        <a:bodyPr/>
        <a:lstStyle/>
        <a:p>
          <a:pPr rtl="0"/>
          <a:r>
            <a:rPr lang="pt-BR" smtClean="0"/>
            <a:t>Indo mais rápido do que anteriormente. Isso aumentaria a intensidade de jogo ao longo da seção anterior.</a:t>
          </a:r>
          <a:endParaRPr lang="pt-BR"/>
        </a:p>
      </dgm:t>
    </dgm:pt>
    <dgm:pt modelId="{221A6DEE-B1E5-46A0-853D-1A2C26D08158}" type="parTrans" cxnId="{FF6548E0-084E-4DBA-BD7C-B2B0BA457F42}">
      <dgm:prSet/>
      <dgm:spPr/>
      <dgm:t>
        <a:bodyPr/>
        <a:lstStyle/>
        <a:p>
          <a:endParaRPr lang="pt-BR"/>
        </a:p>
      </dgm:t>
    </dgm:pt>
    <dgm:pt modelId="{CB9FF612-DE57-43B5-AAC4-ABE04ED65261}" type="sibTrans" cxnId="{FF6548E0-084E-4DBA-BD7C-B2B0BA457F42}">
      <dgm:prSet/>
      <dgm:spPr/>
      <dgm:t>
        <a:bodyPr/>
        <a:lstStyle/>
        <a:p>
          <a:endParaRPr lang="pt-BR"/>
        </a:p>
      </dgm:t>
    </dgm:pt>
    <dgm:pt modelId="{93241816-F3C7-443C-8697-29D6F14CE341}">
      <dgm:prSet/>
      <dgm:spPr/>
      <dgm:t>
        <a:bodyPr/>
        <a:lstStyle/>
        <a:p>
          <a:pPr rtl="0"/>
          <a:r>
            <a:rPr lang="pt-BR" smtClean="0"/>
            <a:t>Ritardando</a:t>
          </a:r>
          <a:endParaRPr lang="pt-BR"/>
        </a:p>
      </dgm:t>
    </dgm:pt>
    <dgm:pt modelId="{BCCC7EFE-FC4F-411A-B7BD-95F42178ABB2}" type="parTrans" cxnId="{15909ED6-71AB-4754-B5D3-389D6CACD066}">
      <dgm:prSet/>
      <dgm:spPr/>
      <dgm:t>
        <a:bodyPr/>
        <a:lstStyle/>
        <a:p>
          <a:endParaRPr lang="pt-BR"/>
        </a:p>
      </dgm:t>
    </dgm:pt>
    <dgm:pt modelId="{87FA7931-2FC8-4439-AA46-B93031131AB0}" type="sibTrans" cxnId="{15909ED6-71AB-4754-B5D3-389D6CACD066}">
      <dgm:prSet/>
      <dgm:spPr/>
      <dgm:t>
        <a:bodyPr/>
        <a:lstStyle/>
        <a:p>
          <a:endParaRPr lang="pt-BR"/>
        </a:p>
      </dgm:t>
    </dgm:pt>
    <dgm:pt modelId="{2C29DEEE-0E27-4DAA-B805-256DC2973A7A}">
      <dgm:prSet/>
      <dgm:spPr/>
      <dgm:t>
        <a:bodyPr/>
        <a:lstStyle/>
        <a:p>
          <a:pPr rtl="0"/>
          <a:r>
            <a:rPr lang="pt-BR" smtClean="0"/>
            <a:t>Gradualmente diminuindo o ritmo. Este pode não se aplicar em umpatamar, que geralmente vai aumentar no tempo, mas pode ocorrer depois de grupos particularmente tensas - em vez de simplesmente deixar cair o ritmo completamente pode derrubá-lo gradualmente.</a:t>
          </a:r>
          <a:endParaRPr lang="pt-BR"/>
        </a:p>
      </dgm:t>
    </dgm:pt>
    <dgm:pt modelId="{1DEC053A-2BDF-4AB5-92A0-B8D704C57742}" type="parTrans" cxnId="{E8401614-D605-4442-933B-1C274149E41A}">
      <dgm:prSet/>
      <dgm:spPr/>
      <dgm:t>
        <a:bodyPr/>
        <a:lstStyle/>
        <a:p>
          <a:endParaRPr lang="pt-BR"/>
        </a:p>
      </dgm:t>
    </dgm:pt>
    <dgm:pt modelId="{980C6A48-BA02-4B46-ABBC-9F2D47E05195}" type="sibTrans" cxnId="{E8401614-D605-4442-933B-1C274149E41A}">
      <dgm:prSet/>
      <dgm:spPr/>
      <dgm:t>
        <a:bodyPr/>
        <a:lstStyle/>
        <a:p>
          <a:endParaRPr lang="pt-BR"/>
        </a:p>
      </dgm:t>
    </dgm:pt>
    <dgm:pt modelId="{4C309782-F3C5-4298-963A-4509D0462337}">
      <dgm:prSet/>
      <dgm:spPr/>
      <dgm:t>
        <a:bodyPr/>
        <a:lstStyle/>
        <a:p>
          <a:pPr rtl="0"/>
          <a:r>
            <a:rPr lang="pt-BR" smtClean="0"/>
            <a:t>Ritenuto:</a:t>
          </a:r>
          <a:endParaRPr lang="pt-BR"/>
        </a:p>
      </dgm:t>
    </dgm:pt>
    <dgm:pt modelId="{5B4D978B-F4E4-4CD6-9D72-C5ABE5CBC450}" type="parTrans" cxnId="{C9458EF9-CFAE-48C7-97D1-97A9A6F0CC33}">
      <dgm:prSet/>
      <dgm:spPr/>
      <dgm:t>
        <a:bodyPr/>
        <a:lstStyle/>
        <a:p>
          <a:endParaRPr lang="pt-BR"/>
        </a:p>
      </dgm:t>
    </dgm:pt>
    <dgm:pt modelId="{D3026ACD-2F46-405A-ADB5-06B00911189F}" type="sibTrans" cxnId="{C9458EF9-CFAE-48C7-97D1-97A9A6F0CC33}">
      <dgm:prSet/>
      <dgm:spPr/>
      <dgm:t>
        <a:bodyPr/>
        <a:lstStyle/>
        <a:p>
          <a:endParaRPr lang="pt-BR"/>
        </a:p>
      </dgm:t>
    </dgm:pt>
    <dgm:pt modelId="{FDED6F5B-A0A7-46D2-B20D-9D5FE008E09C}">
      <dgm:prSet/>
      <dgm:spPr/>
      <dgm:t>
        <a:bodyPr/>
        <a:lstStyle/>
        <a:p>
          <a:pPr rtl="0"/>
          <a:r>
            <a:rPr lang="pt-BR" smtClean="0"/>
            <a:t>Ligeiramente mais lento do que o tempo anterior, segurando de volta. Isso pode ser usado em ritmo nível de pontuar uma batalha com uma pequena escaramuça, antes de regressar a uma batalha maior depois.</a:t>
          </a:r>
          <a:endParaRPr lang="pt-BR"/>
        </a:p>
      </dgm:t>
    </dgm:pt>
    <dgm:pt modelId="{C3B4B936-3A86-4532-8E60-64C52D47251E}" type="parTrans" cxnId="{36BA7A4F-E31E-4D72-9AC0-7332FB1D5F8C}">
      <dgm:prSet/>
      <dgm:spPr/>
      <dgm:t>
        <a:bodyPr/>
        <a:lstStyle/>
        <a:p>
          <a:endParaRPr lang="pt-BR"/>
        </a:p>
      </dgm:t>
    </dgm:pt>
    <dgm:pt modelId="{AF0814D3-A6A8-41A0-9D8A-DCE370DAABD8}" type="sibTrans" cxnId="{36BA7A4F-E31E-4D72-9AC0-7332FB1D5F8C}">
      <dgm:prSet/>
      <dgm:spPr/>
      <dgm:t>
        <a:bodyPr/>
        <a:lstStyle/>
        <a:p>
          <a:endParaRPr lang="pt-BR"/>
        </a:p>
      </dgm:t>
    </dgm:pt>
    <dgm:pt modelId="{9D7AE2CD-0383-465A-98F8-4B1781237905}">
      <dgm:prSet/>
      <dgm:spPr/>
      <dgm:t>
        <a:bodyPr/>
        <a:lstStyle/>
        <a:p>
          <a:pPr rtl="0"/>
          <a:r>
            <a:rPr lang="pt-BR" smtClean="0"/>
            <a:t>Stretto:</a:t>
          </a:r>
          <a:endParaRPr lang="pt-BR"/>
        </a:p>
      </dgm:t>
    </dgm:pt>
    <dgm:pt modelId="{5356B78C-5BAF-4CEC-AC51-4B178559145C}" type="parTrans" cxnId="{6824D775-5E84-4210-AF23-767B40FA499F}">
      <dgm:prSet/>
      <dgm:spPr/>
      <dgm:t>
        <a:bodyPr/>
        <a:lstStyle/>
        <a:p>
          <a:endParaRPr lang="pt-BR"/>
        </a:p>
      </dgm:t>
    </dgm:pt>
    <dgm:pt modelId="{70264912-20C3-4802-931A-30EB94EB9FC1}" type="sibTrans" cxnId="{6824D775-5E84-4210-AF23-767B40FA499F}">
      <dgm:prSet/>
      <dgm:spPr/>
      <dgm:t>
        <a:bodyPr/>
        <a:lstStyle/>
        <a:p>
          <a:endParaRPr lang="pt-BR"/>
        </a:p>
      </dgm:t>
    </dgm:pt>
    <dgm:pt modelId="{4569EA4E-1724-4C67-91A7-5AC901FBEAA5}">
      <dgm:prSet/>
      <dgm:spPr/>
      <dgm:t>
        <a:bodyPr/>
        <a:lstStyle/>
        <a:p>
          <a:pPr rtl="0"/>
          <a:r>
            <a:rPr lang="pt-BR" smtClean="0"/>
            <a:t>Temporariamente acelerando. Isto seria uma mudança para trazer a intensidade do jogo ou aumentar o desafio para um curto período de tempo.</a:t>
          </a:r>
          <a:endParaRPr lang="pt-BR"/>
        </a:p>
      </dgm:t>
    </dgm:pt>
    <dgm:pt modelId="{BF41436B-4042-4BB2-A74B-C2378F5B45FC}" type="parTrans" cxnId="{E4F7683D-C749-4764-A1CF-15502A28CA2D}">
      <dgm:prSet/>
      <dgm:spPr/>
      <dgm:t>
        <a:bodyPr/>
        <a:lstStyle/>
        <a:p>
          <a:endParaRPr lang="pt-BR"/>
        </a:p>
      </dgm:t>
    </dgm:pt>
    <dgm:pt modelId="{F21E2869-4D2E-4E9F-B0C7-E6A1602DD9FE}" type="sibTrans" cxnId="{E4F7683D-C749-4764-A1CF-15502A28CA2D}">
      <dgm:prSet/>
      <dgm:spPr/>
      <dgm:t>
        <a:bodyPr/>
        <a:lstStyle/>
        <a:p>
          <a:endParaRPr lang="pt-BR"/>
        </a:p>
      </dgm:t>
    </dgm:pt>
    <dgm:pt modelId="{0DD36B30-8E46-4C90-AEA8-512353C32792}" type="pres">
      <dgm:prSet presAssocID="{23F608F8-FAC0-4E6E-8C1A-413A072E19BB}" presName="linear" presStyleCnt="0">
        <dgm:presLayoutVars>
          <dgm:animLvl val="lvl"/>
          <dgm:resizeHandles val="exact"/>
        </dgm:presLayoutVars>
      </dgm:prSet>
      <dgm:spPr/>
      <dgm:t>
        <a:bodyPr/>
        <a:lstStyle/>
        <a:p>
          <a:endParaRPr lang="pt-BR"/>
        </a:p>
      </dgm:t>
    </dgm:pt>
    <dgm:pt modelId="{DE49550C-3E63-4E3E-9887-D3CEC0E8984C}" type="pres">
      <dgm:prSet presAssocID="{B1E405C0-21C6-4B93-B186-9BD965E0B13A}" presName="parentText" presStyleLbl="node1" presStyleIdx="0" presStyleCnt="6">
        <dgm:presLayoutVars>
          <dgm:chMax val="0"/>
          <dgm:bulletEnabled val="1"/>
        </dgm:presLayoutVars>
      </dgm:prSet>
      <dgm:spPr/>
      <dgm:t>
        <a:bodyPr/>
        <a:lstStyle/>
        <a:p>
          <a:endParaRPr lang="pt-BR"/>
        </a:p>
      </dgm:t>
    </dgm:pt>
    <dgm:pt modelId="{4C963AF4-6443-406E-ADAD-5477F621610E}" type="pres">
      <dgm:prSet presAssocID="{B1E405C0-21C6-4B93-B186-9BD965E0B13A}" presName="childText" presStyleLbl="revTx" presStyleIdx="0" presStyleCnt="6">
        <dgm:presLayoutVars>
          <dgm:bulletEnabled val="1"/>
        </dgm:presLayoutVars>
      </dgm:prSet>
      <dgm:spPr/>
      <dgm:t>
        <a:bodyPr/>
        <a:lstStyle/>
        <a:p>
          <a:endParaRPr lang="pt-BR"/>
        </a:p>
      </dgm:t>
    </dgm:pt>
    <dgm:pt modelId="{2A5AC23D-3B35-45EB-A4ED-8D9A5C78E6D4}" type="pres">
      <dgm:prSet presAssocID="{FEA73BE3-79C6-4EDA-A363-8C2A5C649D37}" presName="parentText" presStyleLbl="node1" presStyleIdx="1" presStyleCnt="6">
        <dgm:presLayoutVars>
          <dgm:chMax val="0"/>
          <dgm:bulletEnabled val="1"/>
        </dgm:presLayoutVars>
      </dgm:prSet>
      <dgm:spPr/>
      <dgm:t>
        <a:bodyPr/>
        <a:lstStyle/>
        <a:p>
          <a:endParaRPr lang="pt-BR"/>
        </a:p>
      </dgm:t>
    </dgm:pt>
    <dgm:pt modelId="{7DD0E6A2-C245-4460-9686-0049CCD44894}" type="pres">
      <dgm:prSet presAssocID="{FEA73BE3-79C6-4EDA-A363-8C2A5C649D37}" presName="childText" presStyleLbl="revTx" presStyleIdx="1" presStyleCnt="6">
        <dgm:presLayoutVars>
          <dgm:bulletEnabled val="1"/>
        </dgm:presLayoutVars>
      </dgm:prSet>
      <dgm:spPr/>
      <dgm:t>
        <a:bodyPr/>
        <a:lstStyle/>
        <a:p>
          <a:endParaRPr lang="pt-BR"/>
        </a:p>
      </dgm:t>
    </dgm:pt>
    <dgm:pt modelId="{7A2DE604-522A-43E8-8656-8BAD0DF5CA46}" type="pres">
      <dgm:prSet presAssocID="{6F78B7DF-7769-41F9-8721-9E019A436E64}" presName="parentText" presStyleLbl="node1" presStyleIdx="2" presStyleCnt="6">
        <dgm:presLayoutVars>
          <dgm:chMax val="0"/>
          <dgm:bulletEnabled val="1"/>
        </dgm:presLayoutVars>
      </dgm:prSet>
      <dgm:spPr/>
      <dgm:t>
        <a:bodyPr/>
        <a:lstStyle/>
        <a:p>
          <a:endParaRPr lang="pt-BR"/>
        </a:p>
      </dgm:t>
    </dgm:pt>
    <dgm:pt modelId="{CCD4A6F8-F150-4F70-9AEB-05F2570A6485}" type="pres">
      <dgm:prSet presAssocID="{6F78B7DF-7769-41F9-8721-9E019A436E64}" presName="childText" presStyleLbl="revTx" presStyleIdx="2" presStyleCnt="6">
        <dgm:presLayoutVars>
          <dgm:bulletEnabled val="1"/>
        </dgm:presLayoutVars>
      </dgm:prSet>
      <dgm:spPr/>
      <dgm:t>
        <a:bodyPr/>
        <a:lstStyle/>
        <a:p>
          <a:endParaRPr lang="pt-BR"/>
        </a:p>
      </dgm:t>
    </dgm:pt>
    <dgm:pt modelId="{2D57CFD8-E755-4912-93B8-BE71E9DF28FA}" type="pres">
      <dgm:prSet presAssocID="{93241816-F3C7-443C-8697-29D6F14CE341}" presName="parentText" presStyleLbl="node1" presStyleIdx="3" presStyleCnt="6">
        <dgm:presLayoutVars>
          <dgm:chMax val="0"/>
          <dgm:bulletEnabled val="1"/>
        </dgm:presLayoutVars>
      </dgm:prSet>
      <dgm:spPr/>
      <dgm:t>
        <a:bodyPr/>
        <a:lstStyle/>
        <a:p>
          <a:endParaRPr lang="pt-BR"/>
        </a:p>
      </dgm:t>
    </dgm:pt>
    <dgm:pt modelId="{9F39AB7D-51CC-474C-9008-A4329F6F5793}" type="pres">
      <dgm:prSet presAssocID="{93241816-F3C7-443C-8697-29D6F14CE341}" presName="childText" presStyleLbl="revTx" presStyleIdx="3" presStyleCnt="6">
        <dgm:presLayoutVars>
          <dgm:bulletEnabled val="1"/>
        </dgm:presLayoutVars>
      </dgm:prSet>
      <dgm:spPr/>
      <dgm:t>
        <a:bodyPr/>
        <a:lstStyle/>
        <a:p>
          <a:endParaRPr lang="pt-BR"/>
        </a:p>
      </dgm:t>
    </dgm:pt>
    <dgm:pt modelId="{9CA867C3-7235-43D4-8547-174E7ACBA80E}" type="pres">
      <dgm:prSet presAssocID="{4C309782-F3C5-4298-963A-4509D0462337}" presName="parentText" presStyleLbl="node1" presStyleIdx="4" presStyleCnt="6">
        <dgm:presLayoutVars>
          <dgm:chMax val="0"/>
          <dgm:bulletEnabled val="1"/>
        </dgm:presLayoutVars>
      </dgm:prSet>
      <dgm:spPr/>
      <dgm:t>
        <a:bodyPr/>
        <a:lstStyle/>
        <a:p>
          <a:endParaRPr lang="pt-BR"/>
        </a:p>
      </dgm:t>
    </dgm:pt>
    <dgm:pt modelId="{AA3F5279-DEA0-4C63-85D5-3DC77D17FA88}" type="pres">
      <dgm:prSet presAssocID="{4C309782-F3C5-4298-963A-4509D0462337}" presName="childText" presStyleLbl="revTx" presStyleIdx="4" presStyleCnt="6">
        <dgm:presLayoutVars>
          <dgm:bulletEnabled val="1"/>
        </dgm:presLayoutVars>
      </dgm:prSet>
      <dgm:spPr/>
      <dgm:t>
        <a:bodyPr/>
        <a:lstStyle/>
        <a:p>
          <a:endParaRPr lang="pt-BR"/>
        </a:p>
      </dgm:t>
    </dgm:pt>
    <dgm:pt modelId="{6298482A-DBB0-4AFB-B0EF-E288D53FAE60}" type="pres">
      <dgm:prSet presAssocID="{9D7AE2CD-0383-465A-98F8-4B1781237905}" presName="parentText" presStyleLbl="node1" presStyleIdx="5" presStyleCnt="6">
        <dgm:presLayoutVars>
          <dgm:chMax val="0"/>
          <dgm:bulletEnabled val="1"/>
        </dgm:presLayoutVars>
      </dgm:prSet>
      <dgm:spPr/>
      <dgm:t>
        <a:bodyPr/>
        <a:lstStyle/>
        <a:p>
          <a:endParaRPr lang="pt-BR"/>
        </a:p>
      </dgm:t>
    </dgm:pt>
    <dgm:pt modelId="{3BF2019E-79A7-42F8-9572-B615B76F0381}" type="pres">
      <dgm:prSet presAssocID="{9D7AE2CD-0383-465A-98F8-4B1781237905}" presName="childText" presStyleLbl="revTx" presStyleIdx="5" presStyleCnt="6">
        <dgm:presLayoutVars>
          <dgm:bulletEnabled val="1"/>
        </dgm:presLayoutVars>
      </dgm:prSet>
      <dgm:spPr/>
      <dgm:t>
        <a:bodyPr/>
        <a:lstStyle/>
        <a:p>
          <a:endParaRPr lang="pt-BR"/>
        </a:p>
      </dgm:t>
    </dgm:pt>
  </dgm:ptLst>
  <dgm:cxnLst>
    <dgm:cxn modelId="{A541FB3A-031E-4D40-B955-89F980BD9DDB}" type="presOf" srcId="{4C309782-F3C5-4298-963A-4509D0462337}" destId="{9CA867C3-7235-43D4-8547-174E7ACBA80E}" srcOrd="0" destOrd="0" presId="urn:microsoft.com/office/officeart/2005/8/layout/vList2"/>
    <dgm:cxn modelId="{AA133133-D74B-4CF2-9E24-A4AD82AA2D9C}" type="presOf" srcId="{FDED6F5B-A0A7-46D2-B20D-9D5FE008E09C}" destId="{AA3F5279-DEA0-4C63-85D5-3DC77D17FA88}" srcOrd="0" destOrd="0" presId="urn:microsoft.com/office/officeart/2005/8/layout/vList2"/>
    <dgm:cxn modelId="{14498E9B-1D0F-45C3-909D-D7FC9D201469}" type="presOf" srcId="{23F608F8-FAC0-4E6E-8C1A-413A072E19BB}" destId="{0DD36B30-8E46-4C90-AEA8-512353C32792}" srcOrd="0" destOrd="0" presId="urn:microsoft.com/office/officeart/2005/8/layout/vList2"/>
    <dgm:cxn modelId="{15909ED6-71AB-4754-B5D3-389D6CACD066}" srcId="{23F608F8-FAC0-4E6E-8C1A-413A072E19BB}" destId="{93241816-F3C7-443C-8697-29D6F14CE341}" srcOrd="3" destOrd="0" parTransId="{BCCC7EFE-FC4F-411A-B7BD-95F42178ABB2}" sibTransId="{87FA7931-2FC8-4439-AA46-B93031131AB0}"/>
    <dgm:cxn modelId="{E4F7683D-C749-4764-A1CF-15502A28CA2D}" srcId="{9D7AE2CD-0383-465A-98F8-4B1781237905}" destId="{4569EA4E-1724-4C67-91A7-5AC901FBEAA5}" srcOrd="0" destOrd="0" parTransId="{BF41436B-4042-4BB2-A74B-C2378F5B45FC}" sibTransId="{F21E2869-4D2E-4E9F-B0C7-E6A1602DD9FE}"/>
    <dgm:cxn modelId="{E599FF91-58A2-4678-B603-DE2657073D79}" type="presOf" srcId="{4569EA4E-1724-4C67-91A7-5AC901FBEAA5}" destId="{3BF2019E-79A7-42F8-9572-B615B76F0381}" srcOrd="0" destOrd="0" presId="urn:microsoft.com/office/officeart/2005/8/layout/vList2"/>
    <dgm:cxn modelId="{C9458EF9-CFAE-48C7-97D1-97A9A6F0CC33}" srcId="{23F608F8-FAC0-4E6E-8C1A-413A072E19BB}" destId="{4C309782-F3C5-4298-963A-4509D0462337}" srcOrd="4" destOrd="0" parTransId="{5B4D978B-F4E4-4CD6-9D72-C5ABE5CBC450}" sibTransId="{D3026ACD-2F46-405A-ADB5-06B00911189F}"/>
    <dgm:cxn modelId="{E8401614-D605-4442-933B-1C274149E41A}" srcId="{93241816-F3C7-443C-8697-29D6F14CE341}" destId="{2C29DEEE-0E27-4DAA-B805-256DC2973A7A}" srcOrd="0" destOrd="0" parTransId="{1DEC053A-2BDF-4AB5-92A0-B8D704C57742}" sibTransId="{980C6A48-BA02-4B46-ABBC-9F2D47E05195}"/>
    <dgm:cxn modelId="{1EA50345-9830-4FDD-AEA5-12D84713DFB0}" srcId="{23F608F8-FAC0-4E6E-8C1A-413A072E19BB}" destId="{FEA73BE3-79C6-4EDA-A363-8C2A5C649D37}" srcOrd="1" destOrd="0" parTransId="{2E2132E7-79C9-4319-A30E-F21B54BA1751}" sibTransId="{FAE2E0CE-8045-4021-BE37-AC57D90D50E8}"/>
    <dgm:cxn modelId="{638CC21E-045D-4BE3-A0A4-FC40BD83771D}" srcId="{23F608F8-FAC0-4E6E-8C1A-413A072E19BB}" destId="{6F78B7DF-7769-41F9-8721-9E019A436E64}" srcOrd="2" destOrd="0" parTransId="{67C62C48-591B-4F16-AF62-CE2E45A017E2}" sibTransId="{BB2CC39F-8CC1-46BB-8839-7728584D31F2}"/>
    <dgm:cxn modelId="{33BA3456-BBD6-4483-99E0-3259BA50972F}" srcId="{23F608F8-FAC0-4E6E-8C1A-413A072E19BB}" destId="{B1E405C0-21C6-4B93-B186-9BD965E0B13A}" srcOrd="0" destOrd="0" parTransId="{E7ABDC53-3C09-4B84-81B1-4C4738F9047D}" sibTransId="{5583EEB9-4F20-4073-8FD6-3A127B4E5711}"/>
    <dgm:cxn modelId="{34863A0D-9D2D-4160-A7C8-C2BEDCB320EA}" srcId="{FEA73BE3-79C6-4EDA-A363-8C2A5C649D37}" destId="{F3FA5FAE-C31C-410E-9896-0548D6B188C7}" srcOrd="0" destOrd="0" parTransId="{A9700626-580B-4D87-BDFA-BD6167C6307D}" sibTransId="{35BDE579-8606-4D9C-B397-BE1C9515E0F9}"/>
    <dgm:cxn modelId="{36BA7A4F-E31E-4D72-9AC0-7332FB1D5F8C}" srcId="{4C309782-F3C5-4298-963A-4509D0462337}" destId="{FDED6F5B-A0A7-46D2-B20D-9D5FE008E09C}" srcOrd="0" destOrd="0" parTransId="{C3B4B936-3A86-4532-8E60-64C52D47251E}" sibTransId="{AF0814D3-A6A8-41A0-9D8A-DCE370DAABD8}"/>
    <dgm:cxn modelId="{63A6E1D1-47D6-4DC8-923F-362ED38821FC}" type="presOf" srcId="{F3FA5FAE-C31C-410E-9896-0548D6B188C7}" destId="{7DD0E6A2-C245-4460-9686-0049CCD44894}" srcOrd="0" destOrd="0" presId="urn:microsoft.com/office/officeart/2005/8/layout/vList2"/>
    <dgm:cxn modelId="{C0F6DA12-8B99-4E7E-AD98-D86D9F4A641F}" srcId="{B1E405C0-21C6-4B93-B186-9BD965E0B13A}" destId="{244E2B59-B610-48C4-88D3-ECF406129E06}" srcOrd="0" destOrd="0" parTransId="{A3F4C428-1059-49CF-A5B9-19B6CF112774}" sibTransId="{0B78F0C2-C54C-49D0-B2EB-D3D099446007}"/>
    <dgm:cxn modelId="{7ECF55F1-E308-427B-97E4-238DCD1910C6}" type="presOf" srcId="{9D7AE2CD-0383-465A-98F8-4B1781237905}" destId="{6298482A-DBB0-4AFB-B0EF-E288D53FAE60}" srcOrd="0" destOrd="0" presId="urn:microsoft.com/office/officeart/2005/8/layout/vList2"/>
    <dgm:cxn modelId="{2FF5A0D1-2B2D-486B-B5D3-8280E978A5F6}" type="presOf" srcId="{2C29DEEE-0E27-4DAA-B805-256DC2973A7A}" destId="{9F39AB7D-51CC-474C-9008-A4329F6F5793}" srcOrd="0" destOrd="0" presId="urn:microsoft.com/office/officeart/2005/8/layout/vList2"/>
    <dgm:cxn modelId="{1C4B271C-F7CB-41FF-8894-451CE0C393AD}" type="presOf" srcId="{93241816-F3C7-443C-8697-29D6F14CE341}" destId="{2D57CFD8-E755-4912-93B8-BE71E9DF28FA}" srcOrd="0" destOrd="0" presId="urn:microsoft.com/office/officeart/2005/8/layout/vList2"/>
    <dgm:cxn modelId="{39E7DE86-9734-4ACD-BB74-25DA60975513}" type="presOf" srcId="{244E2B59-B610-48C4-88D3-ECF406129E06}" destId="{4C963AF4-6443-406E-ADAD-5477F621610E}" srcOrd="0" destOrd="0" presId="urn:microsoft.com/office/officeart/2005/8/layout/vList2"/>
    <dgm:cxn modelId="{6824D775-5E84-4210-AF23-767B40FA499F}" srcId="{23F608F8-FAC0-4E6E-8C1A-413A072E19BB}" destId="{9D7AE2CD-0383-465A-98F8-4B1781237905}" srcOrd="5" destOrd="0" parTransId="{5356B78C-5BAF-4CEC-AC51-4B178559145C}" sibTransId="{70264912-20C3-4802-931A-30EB94EB9FC1}"/>
    <dgm:cxn modelId="{FF6548E0-084E-4DBA-BD7C-B2B0BA457F42}" srcId="{6F78B7DF-7769-41F9-8721-9E019A436E64}" destId="{FB5C6949-F535-4D68-852F-AF33405D1A48}" srcOrd="0" destOrd="0" parTransId="{221A6DEE-B1E5-46A0-853D-1A2C26D08158}" sibTransId="{CB9FF612-DE57-43B5-AAC4-ABE04ED65261}"/>
    <dgm:cxn modelId="{9D720319-0C31-4424-9AE1-1CB63531753D}" type="presOf" srcId="{FEA73BE3-79C6-4EDA-A363-8C2A5C649D37}" destId="{2A5AC23D-3B35-45EB-A4ED-8D9A5C78E6D4}" srcOrd="0" destOrd="0" presId="urn:microsoft.com/office/officeart/2005/8/layout/vList2"/>
    <dgm:cxn modelId="{A8BC18F6-99C4-411B-9510-BAC245E399F2}" type="presOf" srcId="{6F78B7DF-7769-41F9-8721-9E019A436E64}" destId="{7A2DE604-522A-43E8-8656-8BAD0DF5CA46}" srcOrd="0" destOrd="0" presId="urn:microsoft.com/office/officeart/2005/8/layout/vList2"/>
    <dgm:cxn modelId="{585BFB3E-7243-43B6-A508-B69EC909B243}" type="presOf" srcId="{B1E405C0-21C6-4B93-B186-9BD965E0B13A}" destId="{DE49550C-3E63-4E3E-9887-D3CEC0E8984C}" srcOrd="0" destOrd="0" presId="urn:microsoft.com/office/officeart/2005/8/layout/vList2"/>
    <dgm:cxn modelId="{F6CF5742-E173-48EC-B16A-22FC1098B57D}" type="presOf" srcId="{FB5C6949-F535-4D68-852F-AF33405D1A48}" destId="{CCD4A6F8-F150-4F70-9AEB-05F2570A6485}" srcOrd="0" destOrd="0" presId="urn:microsoft.com/office/officeart/2005/8/layout/vList2"/>
    <dgm:cxn modelId="{D14F163E-2C41-4475-9F6E-BF080D7C14BA}" type="presParOf" srcId="{0DD36B30-8E46-4C90-AEA8-512353C32792}" destId="{DE49550C-3E63-4E3E-9887-D3CEC0E8984C}" srcOrd="0" destOrd="0" presId="urn:microsoft.com/office/officeart/2005/8/layout/vList2"/>
    <dgm:cxn modelId="{E7B52882-F519-4302-A18D-FE64707DB1B8}" type="presParOf" srcId="{0DD36B30-8E46-4C90-AEA8-512353C32792}" destId="{4C963AF4-6443-406E-ADAD-5477F621610E}" srcOrd="1" destOrd="0" presId="urn:microsoft.com/office/officeart/2005/8/layout/vList2"/>
    <dgm:cxn modelId="{36618172-6A29-48F9-BA50-5C003960DD4D}" type="presParOf" srcId="{0DD36B30-8E46-4C90-AEA8-512353C32792}" destId="{2A5AC23D-3B35-45EB-A4ED-8D9A5C78E6D4}" srcOrd="2" destOrd="0" presId="urn:microsoft.com/office/officeart/2005/8/layout/vList2"/>
    <dgm:cxn modelId="{20DB6C98-1004-4E87-80C0-A8669DCF5FD1}" type="presParOf" srcId="{0DD36B30-8E46-4C90-AEA8-512353C32792}" destId="{7DD0E6A2-C245-4460-9686-0049CCD44894}" srcOrd="3" destOrd="0" presId="urn:microsoft.com/office/officeart/2005/8/layout/vList2"/>
    <dgm:cxn modelId="{960E09CD-DDFB-4D08-AEDB-FA46F1BFF8CC}" type="presParOf" srcId="{0DD36B30-8E46-4C90-AEA8-512353C32792}" destId="{7A2DE604-522A-43E8-8656-8BAD0DF5CA46}" srcOrd="4" destOrd="0" presId="urn:microsoft.com/office/officeart/2005/8/layout/vList2"/>
    <dgm:cxn modelId="{76C13211-869B-4935-87D5-351E08648F18}" type="presParOf" srcId="{0DD36B30-8E46-4C90-AEA8-512353C32792}" destId="{CCD4A6F8-F150-4F70-9AEB-05F2570A6485}" srcOrd="5" destOrd="0" presId="urn:microsoft.com/office/officeart/2005/8/layout/vList2"/>
    <dgm:cxn modelId="{9ACFCA7C-A7C7-49D1-AECD-B791252380C4}" type="presParOf" srcId="{0DD36B30-8E46-4C90-AEA8-512353C32792}" destId="{2D57CFD8-E755-4912-93B8-BE71E9DF28FA}" srcOrd="6" destOrd="0" presId="urn:microsoft.com/office/officeart/2005/8/layout/vList2"/>
    <dgm:cxn modelId="{471CC1A3-C314-40D3-8116-E8BFBE46D664}" type="presParOf" srcId="{0DD36B30-8E46-4C90-AEA8-512353C32792}" destId="{9F39AB7D-51CC-474C-9008-A4329F6F5793}" srcOrd="7" destOrd="0" presId="urn:microsoft.com/office/officeart/2005/8/layout/vList2"/>
    <dgm:cxn modelId="{6DFAD4A7-9D2A-4B1A-9DF8-BBE4AB0AB580}" type="presParOf" srcId="{0DD36B30-8E46-4C90-AEA8-512353C32792}" destId="{9CA867C3-7235-43D4-8547-174E7ACBA80E}" srcOrd="8" destOrd="0" presId="urn:microsoft.com/office/officeart/2005/8/layout/vList2"/>
    <dgm:cxn modelId="{E8EB9B86-72D8-47FB-B893-DF41D6BAFFC5}" type="presParOf" srcId="{0DD36B30-8E46-4C90-AEA8-512353C32792}" destId="{AA3F5279-DEA0-4C63-85D5-3DC77D17FA88}" srcOrd="9" destOrd="0" presId="urn:microsoft.com/office/officeart/2005/8/layout/vList2"/>
    <dgm:cxn modelId="{8E0B7AD7-FD7E-4872-8B4A-6491194BC1FB}" type="presParOf" srcId="{0DD36B30-8E46-4C90-AEA8-512353C32792}" destId="{6298482A-DBB0-4AFB-B0EF-E288D53FAE60}" srcOrd="10" destOrd="0" presId="urn:microsoft.com/office/officeart/2005/8/layout/vList2"/>
    <dgm:cxn modelId="{B34D20AF-06E5-472D-AB8B-494B25065BFA}" type="presParOf" srcId="{0DD36B30-8E46-4C90-AEA8-512353C32792}" destId="{3BF2019E-79A7-42F8-9572-B615B76F0381}" srcOrd="1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173E4E-5F31-4065-8457-7008F667012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t-BR"/>
        </a:p>
      </dgm:t>
    </dgm:pt>
    <dgm:pt modelId="{EFF02B98-A55A-4D61-867F-C7E02A07C9DB}">
      <dgm:prSet/>
      <dgm:spPr/>
      <dgm:t>
        <a:bodyPr/>
        <a:lstStyle/>
        <a:p>
          <a:pPr rtl="0"/>
          <a:r>
            <a:rPr lang="pt-BR" smtClean="0"/>
            <a:t>Monotone:</a:t>
          </a:r>
          <a:endParaRPr lang="pt-BR"/>
        </a:p>
      </dgm:t>
    </dgm:pt>
    <dgm:pt modelId="{0D7921BF-54F5-4BAD-98F3-00D361FF4F1F}" type="parTrans" cxnId="{822DA4DA-5BAF-4E3C-8129-50EFD68564D8}">
      <dgm:prSet/>
      <dgm:spPr/>
      <dgm:t>
        <a:bodyPr/>
        <a:lstStyle/>
        <a:p>
          <a:endParaRPr lang="pt-BR"/>
        </a:p>
      </dgm:t>
    </dgm:pt>
    <dgm:pt modelId="{54656521-8830-4063-8605-417A2E4965BE}" type="sibTrans" cxnId="{822DA4DA-5BAF-4E3C-8129-50EFD68564D8}">
      <dgm:prSet/>
      <dgm:spPr/>
      <dgm:t>
        <a:bodyPr/>
        <a:lstStyle/>
        <a:p>
          <a:endParaRPr lang="pt-BR"/>
        </a:p>
      </dgm:t>
    </dgm:pt>
    <dgm:pt modelId="{54E0AB12-7000-4C18-B973-CE449FC0C2F4}">
      <dgm:prSet/>
      <dgm:spPr/>
      <dgm:t>
        <a:bodyPr/>
        <a:lstStyle/>
        <a:p>
          <a:pPr rtl="0"/>
          <a:r>
            <a:rPr lang="pt-BR" smtClean="0"/>
            <a:t>O uso repetido de um único elemento.</a:t>
          </a:r>
          <a:endParaRPr lang="pt-BR"/>
        </a:p>
      </dgm:t>
    </dgm:pt>
    <dgm:pt modelId="{D65B8E88-52B5-4F0F-AF08-FC46BB0F0BEE}" type="parTrans" cxnId="{012DE2DC-D4A2-42B8-8936-7D15CF9E72F9}">
      <dgm:prSet/>
      <dgm:spPr/>
      <dgm:t>
        <a:bodyPr/>
        <a:lstStyle/>
        <a:p>
          <a:endParaRPr lang="pt-BR"/>
        </a:p>
      </dgm:t>
    </dgm:pt>
    <dgm:pt modelId="{C46C9486-6256-45CB-8E55-C2E58534AEF5}" type="sibTrans" cxnId="{012DE2DC-D4A2-42B8-8936-7D15CF9E72F9}">
      <dgm:prSet/>
      <dgm:spPr/>
      <dgm:t>
        <a:bodyPr/>
        <a:lstStyle/>
        <a:p>
          <a:endParaRPr lang="pt-BR"/>
        </a:p>
      </dgm:t>
    </dgm:pt>
    <dgm:pt modelId="{CF3979EB-D9F8-4C29-87C9-547AA61256B5}">
      <dgm:prSet/>
      <dgm:spPr/>
      <dgm:t>
        <a:bodyPr/>
        <a:lstStyle/>
        <a:p>
          <a:pPr rtl="0"/>
          <a:r>
            <a:rPr lang="pt-BR" smtClean="0"/>
            <a:t>Ostinato:</a:t>
          </a:r>
          <a:endParaRPr lang="pt-BR"/>
        </a:p>
      </dgm:t>
    </dgm:pt>
    <dgm:pt modelId="{4A027477-59A4-4880-8E55-574A8C5DA0C5}" type="parTrans" cxnId="{007A5AB7-2F65-448F-BDFF-AA15F811BFF5}">
      <dgm:prSet/>
      <dgm:spPr/>
      <dgm:t>
        <a:bodyPr/>
        <a:lstStyle/>
        <a:p>
          <a:endParaRPr lang="pt-BR"/>
        </a:p>
      </dgm:t>
    </dgm:pt>
    <dgm:pt modelId="{A026AB5B-AD74-475D-9B38-FC96E0C6C396}" type="sibTrans" cxnId="{007A5AB7-2F65-448F-BDFF-AA15F811BFF5}">
      <dgm:prSet/>
      <dgm:spPr/>
      <dgm:t>
        <a:bodyPr/>
        <a:lstStyle/>
        <a:p>
          <a:endParaRPr lang="pt-BR"/>
        </a:p>
      </dgm:t>
    </dgm:pt>
    <dgm:pt modelId="{726C804F-47D8-40EF-A89A-083A5A77642E}">
      <dgm:prSet/>
      <dgm:spPr/>
      <dgm:t>
        <a:bodyPr/>
        <a:lstStyle/>
        <a:p>
          <a:pPr rtl="0"/>
          <a:r>
            <a:rPr lang="pt-BR" smtClean="0"/>
            <a:t>Uma frase repetida ou mecânica de jogo (diferenciado do monotone na medida em que possui variação).</a:t>
          </a:r>
          <a:endParaRPr lang="pt-BR"/>
        </a:p>
      </dgm:t>
    </dgm:pt>
    <dgm:pt modelId="{91614209-A6BE-4764-8C29-F10B037DA72B}" type="parTrans" cxnId="{A566F92F-2DB0-46BD-ACAF-A28A9EBFB723}">
      <dgm:prSet/>
      <dgm:spPr/>
      <dgm:t>
        <a:bodyPr/>
        <a:lstStyle/>
        <a:p>
          <a:endParaRPr lang="pt-BR"/>
        </a:p>
      </dgm:t>
    </dgm:pt>
    <dgm:pt modelId="{83E0E8F4-F823-48E8-A9C0-A7653DD10405}" type="sibTrans" cxnId="{A566F92F-2DB0-46BD-ACAF-A28A9EBFB723}">
      <dgm:prSet/>
      <dgm:spPr/>
      <dgm:t>
        <a:bodyPr/>
        <a:lstStyle/>
        <a:p>
          <a:endParaRPr lang="pt-BR"/>
        </a:p>
      </dgm:t>
    </dgm:pt>
    <dgm:pt modelId="{6599436E-07DB-4E97-BCAC-7C39821E31F4}">
      <dgm:prSet/>
      <dgm:spPr/>
      <dgm:t>
        <a:bodyPr/>
        <a:lstStyle/>
        <a:p>
          <a:pPr rtl="0"/>
          <a:r>
            <a:rPr lang="pt-BR" smtClean="0"/>
            <a:t>Enfeites:</a:t>
          </a:r>
          <a:endParaRPr lang="pt-BR"/>
        </a:p>
      </dgm:t>
    </dgm:pt>
    <dgm:pt modelId="{D570E068-1836-47F7-B5EA-425B2B4936C3}" type="parTrans" cxnId="{EABFCD6B-261B-4A19-8F7D-FFAB8347FCC7}">
      <dgm:prSet/>
      <dgm:spPr/>
      <dgm:t>
        <a:bodyPr/>
        <a:lstStyle/>
        <a:p>
          <a:endParaRPr lang="pt-BR"/>
        </a:p>
      </dgm:t>
    </dgm:pt>
    <dgm:pt modelId="{A250C8C7-651A-4597-9737-04249F9445FA}" type="sibTrans" cxnId="{EABFCD6B-261B-4A19-8F7D-FFAB8347FCC7}">
      <dgm:prSet/>
      <dgm:spPr/>
      <dgm:t>
        <a:bodyPr/>
        <a:lstStyle/>
        <a:p>
          <a:endParaRPr lang="pt-BR"/>
        </a:p>
      </dgm:t>
    </dgm:pt>
    <dgm:pt modelId="{F664BE4B-B229-4308-A25A-79259CA13BBB}">
      <dgm:prSet/>
      <dgm:spPr/>
      <dgm:t>
        <a:bodyPr/>
        <a:lstStyle/>
        <a:p>
          <a:pPr rtl="0"/>
          <a:r>
            <a:rPr lang="pt-BR" smtClean="0"/>
            <a:t>Elementos que são usados ​​para enfeitar o elemento principal, ou seja, a mecânica de jogos menores em uma sequencia em que se concentra uma mecânica principal.</a:t>
          </a:r>
          <a:endParaRPr lang="pt-BR"/>
        </a:p>
      </dgm:t>
    </dgm:pt>
    <dgm:pt modelId="{0FF3A342-998C-4969-8AA3-B58F8C89251A}" type="parTrans" cxnId="{F198824E-A22A-485D-9228-CD3AAA10CE7D}">
      <dgm:prSet/>
      <dgm:spPr/>
      <dgm:t>
        <a:bodyPr/>
        <a:lstStyle/>
        <a:p>
          <a:endParaRPr lang="pt-BR"/>
        </a:p>
      </dgm:t>
    </dgm:pt>
    <dgm:pt modelId="{536D6992-6A94-498B-A31E-7AF1DE4B8A6D}" type="sibTrans" cxnId="{F198824E-A22A-485D-9228-CD3AAA10CE7D}">
      <dgm:prSet/>
      <dgm:spPr/>
      <dgm:t>
        <a:bodyPr/>
        <a:lstStyle/>
        <a:p>
          <a:endParaRPr lang="pt-BR"/>
        </a:p>
      </dgm:t>
    </dgm:pt>
    <dgm:pt modelId="{1503AEB1-18B1-42C1-B40E-FAF146768F78}">
      <dgm:prSet/>
      <dgm:spPr/>
      <dgm:t>
        <a:bodyPr/>
        <a:lstStyle/>
        <a:p>
          <a:pPr rtl="0"/>
          <a:r>
            <a:rPr lang="pt-BR" smtClean="0"/>
            <a:t>Tremolo:</a:t>
          </a:r>
          <a:endParaRPr lang="pt-BR"/>
        </a:p>
      </dgm:t>
    </dgm:pt>
    <dgm:pt modelId="{97960D6D-D7B3-46C5-8512-E7D23C5DF146}" type="parTrans" cxnId="{3D54703F-1D58-4F60-933F-AAF0F16C8A31}">
      <dgm:prSet/>
      <dgm:spPr/>
      <dgm:t>
        <a:bodyPr/>
        <a:lstStyle/>
        <a:p>
          <a:endParaRPr lang="pt-BR"/>
        </a:p>
      </dgm:t>
    </dgm:pt>
    <dgm:pt modelId="{0ECBCE6D-7D5F-4B64-9B98-A5C8809FA78D}" type="sibTrans" cxnId="{3D54703F-1D58-4F60-933F-AAF0F16C8A31}">
      <dgm:prSet/>
      <dgm:spPr/>
      <dgm:t>
        <a:bodyPr/>
        <a:lstStyle/>
        <a:p>
          <a:endParaRPr lang="pt-BR"/>
        </a:p>
      </dgm:t>
    </dgm:pt>
    <dgm:pt modelId="{9A57E17B-3E1C-4D07-8331-26E41F579AAB}">
      <dgm:prSet/>
      <dgm:spPr/>
      <dgm:t>
        <a:bodyPr/>
        <a:lstStyle/>
        <a:p>
          <a:pPr rtl="0"/>
          <a:r>
            <a:rPr lang="pt-BR" smtClean="0"/>
            <a:t>Alternância rápida entre a mecânica.</a:t>
          </a:r>
          <a:endParaRPr lang="pt-BR"/>
        </a:p>
      </dgm:t>
    </dgm:pt>
    <dgm:pt modelId="{47BEAFB7-73D2-41F2-8336-5B51FFCA2DBC}" type="parTrans" cxnId="{755A5635-2D24-41DE-A0DD-CE2EB9568486}">
      <dgm:prSet/>
      <dgm:spPr/>
      <dgm:t>
        <a:bodyPr/>
        <a:lstStyle/>
        <a:p>
          <a:endParaRPr lang="pt-BR"/>
        </a:p>
      </dgm:t>
    </dgm:pt>
    <dgm:pt modelId="{34E4778D-DBF3-446E-A93F-16EDDE4B8C15}" type="sibTrans" cxnId="{755A5635-2D24-41DE-A0DD-CE2EB9568486}">
      <dgm:prSet/>
      <dgm:spPr/>
      <dgm:t>
        <a:bodyPr/>
        <a:lstStyle/>
        <a:p>
          <a:endParaRPr lang="pt-BR"/>
        </a:p>
      </dgm:t>
    </dgm:pt>
    <dgm:pt modelId="{0B6EBBAC-6097-4219-A03E-FFCDD6DBB713}" type="pres">
      <dgm:prSet presAssocID="{DB173E4E-5F31-4065-8457-7008F6670120}" presName="linear" presStyleCnt="0">
        <dgm:presLayoutVars>
          <dgm:animLvl val="lvl"/>
          <dgm:resizeHandles val="exact"/>
        </dgm:presLayoutVars>
      </dgm:prSet>
      <dgm:spPr/>
      <dgm:t>
        <a:bodyPr/>
        <a:lstStyle/>
        <a:p>
          <a:endParaRPr lang="pt-BR"/>
        </a:p>
      </dgm:t>
    </dgm:pt>
    <dgm:pt modelId="{D60E6499-BA8E-44C3-974D-CF7C1391B610}" type="pres">
      <dgm:prSet presAssocID="{EFF02B98-A55A-4D61-867F-C7E02A07C9DB}" presName="parentText" presStyleLbl="node1" presStyleIdx="0" presStyleCnt="4">
        <dgm:presLayoutVars>
          <dgm:chMax val="0"/>
          <dgm:bulletEnabled val="1"/>
        </dgm:presLayoutVars>
      </dgm:prSet>
      <dgm:spPr/>
      <dgm:t>
        <a:bodyPr/>
        <a:lstStyle/>
        <a:p>
          <a:endParaRPr lang="pt-BR"/>
        </a:p>
      </dgm:t>
    </dgm:pt>
    <dgm:pt modelId="{055C44F9-85B5-47C2-96A7-65FB4E86EE23}" type="pres">
      <dgm:prSet presAssocID="{EFF02B98-A55A-4D61-867F-C7E02A07C9DB}" presName="childText" presStyleLbl="revTx" presStyleIdx="0" presStyleCnt="4">
        <dgm:presLayoutVars>
          <dgm:bulletEnabled val="1"/>
        </dgm:presLayoutVars>
      </dgm:prSet>
      <dgm:spPr/>
      <dgm:t>
        <a:bodyPr/>
        <a:lstStyle/>
        <a:p>
          <a:endParaRPr lang="pt-BR"/>
        </a:p>
      </dgm:t>
    </dgm:pt>
    <dgm:pt modelId="{4937D870-D0F4-424C-B785-E79ABB13801A}" type="pres">
      <dgm:prSet presAssocID="{CF3979EB-D9F8-4C29-87C9-547AA61256B5}" presName="parentText" presStyleLbl="node1" presStyleIdx="1" presStyleCnt="4">
        <dgm:presLayoutVars>
          <dgm:chMax val="0"/>
          <dgm:bulletEnabled val="1"/>
        </dgm:presLayoutVars>
      </dgm:prSet>
      <dgm:spPr/>
      <dgm:t>
        <a:bodyPr/>
        <a:lstStyle/>
        <a:p>
          <a:endParaRPr lang="pt-BR"/>
        </a:p>
      </dgm:t>
    </dgm:pt>
    <dgm:pt modelId="{055F2C83-8436-4FC4-B24A-041D7D2A6D0A}" type="pres">
      <dgm:prSet presAssocID="{CF3979EB-D9F8-4C29-87C9-547AA61256B5}" presName="childText" presStyleLbl="revTx" presStyleIdx="1" presStyleCnt="4">
        <dgm:presLayoutVars>
          <dgm:bulletEnabled val="1"/>
        </dgm:presLayoutVars>
      </dgm:prSet>
      <dgm:spPr/>
      <dgm:t>
        <a:bodyPr/>
        <a:lstStyle/>
        <a:p>
          <a:endParaRPr lang="pt-BR"/>
        </a:p>
      </dgm:t>
    </dgm:pt>
    <dgm:pt modelId="{9F10A441-B9D7-4862-85C4-5840F59C517D}" type="pres">
      <dgm:prSet presAssocID="{6599436E-07DB-4E97-BCAC-7C39821E31F4}" presName="parentText" presStyleLbl="node1" presStyleIdx="2" presStyleCnt="4">
        <dgm:presLayoutVars>
          <dgm:chMax val="0"/>
          <dgm:bulletEnabled val="1"/>
        </dgm:presLayoutVars>
      </dgm:prSet>
      <dgm:spPr/>
      <dgm:t>
        <a:bodyPr/>
        <a:lstStyle/>
        <a:p>
          <a:endParaRPr lang="pt-BR"/>
        </a:p>
      </dgm:t>
    </dgm:pt>
    <dgm:pt modelId="{1836096F-ABF1-4D7C-9EEB-B38AEB5E7B0D}" type="pres">
      <dgm:prSet presAssocID="{6599436E-07DB-4E97-BCAC-7C39821E31F4}" presName="childText" presStyleLbl="revTx" presStyleIdx="2" presStyleCnt="4">
        <dgm:presLayoutVars>
          <dgm:bulletEnabled val="1"/>
        </dgm:presLayoutVars>
      </dgm:prSet>
      <dgm:spPr/>
      <dgm:t>
        <a:bodyPr/>
        <a:lstStyle/>
        <a:p>
          <a:endParaRPr lang="pt-BR"/>
        </a:p>
      </dgm:t>
    </dgm:pt>
    <dgm:pt modelId="{78398844-1EE0-4843-8F27-B0FA24E27EC1}" type="pres">
      <dgm:prSet presAssocID="{1503AEB1-18B1-42C1-B40E-FAF146768F78}" presName="parentText" presStyleLbl="node1" presStyleIdx="3" presStyleCnt="4">
        <dgm:presLayoutVars>
          <dgm:chMax val="0"/>
          <dgm:bulletEnabled val="1"/>
        </dgm:presLayoutVars>
      </dgm:prSet>
      <dgm:spPr/>
      <dgm:t>
        <a:bodyPr/>
        <a:lstStyle/>
        <a:p>
          <a:endParaRPr lang="pt-BR"/>
        </a:p>
      </dgm:t>
    </dgm:pt>
    <dgm:pt modelId="{7ADA2766-18A0-430E-B5F5-D3C2B6FED534}" type="pres">
      <dgm:prSet presAssocID="{1503AEB1-18B1-42C1-B40E-FAF146768F78}" presName="childText" presStyleLbl="revTx" presStyleIdx="3" presStyleCnt="4">
        <dgm:presLayoutVars>
          <dgm:bulletEnabled val="1"/>
        </dgm:presLayoutVars>
      </dgm:prSet>
      <dgm:spPr/>
      <dgm:t>
        <a:bodyPr/>
        <a:lstStyle/>
        <a:p>
          <a:endParaRPr lang="pt-BR"/>
        </a:p>
      </dgm:t>
    </dgm:pt>
  </dgm:ptLst>
  <dgm:cxnLst>
    <dgm:cxn modelId="{F198824E-A22A-485D-9228-CD3AAA10CE7D}" srcId="{6599436E-07DB-4E97-BCAC-7C39821E31F4}" destId="{F664BE4B-B229-4308-A25A-79259CA13BBB}" srcOrd="0" destOrd="0" parTransId="{0FF3A342-998C-4969-8AA3-B58F8C89251A}" sibTransId="{536D6992-6A94-498B-A31E-7AF1DE4B8A6D}"/>
    <dgm:cxn modelId="{EABFCD6B-261B-4A19-8F7D-FFAB8347FCC7}" srcId="{DB173E4E-5F31-4065-8457-7008F6670120}" destId="{6599436E-07DB-4E97-BCAC-7C39821E31F4}" srcOrd="2" destOrd="0" parTransId="{D570E068-1836-47F7-B5EA-425B2B4936C3}" sibTransId="{A250C8C7-651A-4597-9737-04249F9445FA}"/>
    <dgm:cxn modelId="{B071625A-1BA7-48B0-84D1-586494DEB040}" type="presOf" srcId="{DB173E4E-5F31-4065-8457-7008F6670120}" destId="{0B6EBBAC-6097-4219-A03E-FFCDD6DBB713}" srcOrd="0" destOrd="0" presId="urn:microsoft.com/office/officeart/2005/8/layout/vList2"/>
    <dgm:cxn modelId="{A566F92F-2DB0-46BD-ACAF-A28A9EBFB723}" srcId="{CF3979EB-D9F8-4C29-87C9-547AA61256B5}" destId="{726C804F-47D8-40EF-A89A-083A5A77642E}" srcOrd="0" destOrd="0" parTransId="{91614209-A6BE-4764-8C29-F10B037DA72B}" sibTransId="{83E0E8F4-F823-48E8-A9C0-A7653DD10405}"/>
    <dgm:cxn modelId="{007A5AB7-2F65-448F-BDFF-AA15F811BFF5}" srcId="{DB173E4E-5F31-4065-8457-7008F6670120}" destId="{CF3979EB-D9F8-4C29-87C9-547AA61256B5}" srcOrd="1" destOrd="0" parTransId="{4A027477-59A4-4880-8E55-574A8C5DA0C5}" sibTransId="{A026AB5B-AD74-475D-9B38-FC96E0C6C396}"/>
    <dgm:cxn modelId="{D005B6B2-0FD7-4126-B0A4-99BE792C1C62}" type="presOf" srcId="{6599436E-07DB-4E97-BCAC-7C39821E31F4}" destId="{9F10A441-B9D7-4862-85C4-5840F59C517D}" srcOrd="0" destOrd="0" presId="urn:microsoft.com/office/officeart/2005/8/layout/vList2"/>
    <dgm:cxn modelId="{822DA4DA-5BAF-4E3C-8129-50EFD68564D8}" srcId="{DB173E4E-5F31-4065-8457-7008F6670120}" destId="{EFF02B98-A55A-4D61-867F-C7E02A07C9DB}" srcOrd="0" destOrd="0" parTransId="{0D7921BF-54F5-4BAD-98F3-00D361FF4F1F}" sibTransId="{54656521-8830-4063-8605-417A2E4965BE}"/>
    <dgm:cxn modelId="{0876D3F9-84C2-43DD-827D-472EC51CBB1B}" type="presOf" srcId="{CF3979EB-D9F8-4C29-87C9-547AA61256B5}" destId="{4937D870-D0F4-424C-B785-E79ABB13801A}" srcOrd="0" destOrd="0" presId="urn:microsoft.com/office/officeart/2005/8/layout/vList2"/>
    <dgm:cxn modelId="{012DE2DC-D4A2-42B8-8936-7D15CF9E72F9}" srcId="{EFF02B98-A55A-4D61-867F-C7E02A07C9DB}" destId="{54E0AB12-7000-4C18-B973-CE449FC0C2F4}" srcOrd="0" destOrd="0" parTransId="{D65B8E88-52B5-4F0F-AF08-FC46BB0F0BEE}" sibTransId="{C46C9486-6256-45CB-8E55-C2E58534AEF5}"/>
    <dgm:cxn modelId="{49E64B37-4CA4-4FF3-8963-E0AEB99F4B15}" type="presOf" srcId="{1503AEB1-18B1-42C1-B40E-FAF146768F78}" destId="{78398844-1EE0-4843-8F27-B0FA24E27EC1}" srcOrd="0" destOrd="0" presId="urn:microsoft.com/office/officeart/2005/8/layout/vList2"/>
    <dgm:cxn modelId="{C544A6CC-1970-42DD-A934-0BBDA8CA677B}" type="presOf" srcId="{F664BE4B-B229-4308-A25A-79259CA13BBB}" destId="{1836096F-ABF1-4D7C-9EEB-B38AEB5E7B0D}" srcOrd="0" destOrd="0" presId="urn:microsoft.com/office/officeart/2005/8/layout/vList2"/>
    <dgm:cxn modelId="{3D54703F-1D58-4F60-933F-AAF0F16C8A31}" srcId="{DB173E4E-5F31-4065-8457-7008F6670120}" destId="{1503AEB1-18B1-42C1-B40E-FAF146768F78}" srcOrd="3" destOrd="0" parTransId="{97960D6D-D7B3-46C5-8512-E7D23C5DF146}" sibTransId="{0ECBCE6D-7D5F-4B64-9B98-A5C8809FA78D}"/>
    <dgm:cxn modelId="{755A5635-2D24-41DE-A0DD-CE2EB9568486}" srcId="{1503AEB1-18B1-42C1-B40E-FAF146768F78}" destId="{9A57E17B-3E1C-4D07-8331-26E41F579AAB}" srcOrd="0" destOrd="0" parTransId="{47BEAFB7-73D2-41F2-8336-5B51FFCA2DBC}" sibTransId="{34E4778D-DBF3-446E-A93F-16EDDE4B8C15}"/>
    <dgm:cxn modelId="{77D06CC8-388F-4E42-97A4-5DFED0E7BA30}" type="presOf" srcId="{54E0AB12-7000-4C18-B973-CE449FC0C2F4}" destId="{055C44F9-85B5-47C2-96A7-65FB4E86EE23}" srcOrd="0" destOrd="0" presId="urn:microsoft.com/office/officeart/2005/8/layout/vList2"/>
    <dgm:cxn modelId="{A620CAB2-C33B-4633-BD76-8858C29056FD}" type="presOf" srcId="{9A57E17B-3E1C-4D07-8331-26E41F579AAB}" destId="{7ADA2766-18A0-430E-B5F5-D3C2B6FED534}" srcOrd="0" destOrd="0" presId="urn:microsoft.com/office/officeart/2005/8/layout/vList2"/>
    <dgm:cxn modelId="{FD12B677-9AEB-4B24-8A75-A891389CDCC9}" type="presOf" srcId="{EFF02B98-A55A-4D61-867F-C7E02A07C9DB}" destId="{D60E6499-BA8E-44C3-974D-CF7C1391B610}" srcOrd="0" destOrd="0" presId="urn:microsoft.com/office/officeart/2005/8/layout/vList2"/>
    <dgm:cxn modelId="{C498DB15-30D7-4274-9342-9774FF31BAEF}" type="presOf" srcId="{726C804F-47D8-40EF-A89A-083A5A77642E}" destId="{055F2C83-8436-4FC4-B24A-041D7D2A6D0A}" srcOrd="0" destOrd="0" presId="urn:microsoft.com/office/officeart/2005/8/layout/vList2"/>
    <dgm:cxn modelId="{6F2C62DA-FD52-41FC-B279-1F62847DE3E6}" type="presParOf" srcId="{0B6EBBAC-6097-4219-A03E-FFCDD6DBB713}" destId="{D60E6499-BA8E-44C3-974D-CF7C1391B610}" srcOrd="0" destOrd="0" presId="urn:microsoft.com/office/officeart/2005/8/layout/vList2"/>
    <dgm:cxn modelId="{0A0D5D4F-7A15-4D2C-BCDD-6A8061521780}" type="presParOf" srcId="{0B6EBBAC-6097-4219-A03E-FFCDD6DBB713}" destId="{055C44F9-85B5-47C2-96A7-65FB4E86EE23}" srcOrd="1" destOrd="0" presId="urn:microsoft.com/office/officeart/2005/8/layout/vList2"/>
    <dgm:cxn modelId="{630770D2-A1AF-4F25-8D68-58C277ADF7E8}" type="presParOf" srcId="{0B6EBBAC-6097-4219-A03E-FFCDD6DBB713}" destId="{4937D870-D0F4-424C-B785-E79ABB13801A}" srcOrd="2" destOrd="0" presId="urn:microsoft.com/office/officeart/2005/8/layout/vList2"/>
    <dgm:cxn modelId="{62BC9E60-D12B-400E-BAD9-3AB8279A254B}" type="presParOf" srcId="{0B6EBBAC-6097-4219-A03E-FFCDD6DBB713}" destId="{055F2C83-8436-4FC4-B24A-041D7D2A6D0A}" srcOrd="3" destOrd="0" presId="urn:microsoft.com/office/officeart/2005/8/layout/vList2"/>
    <dgm:cxn modelId="{2BDB60B3-23B6-46CB-8CAA-B4FC32EF3546}" type="presParOf" srcId="{0B6EBBAC-6097-4219-A03E-FFCDD6DBB713}" destId="{9F10A441-B9D7-4862-85C4-5840F59C517D}" srcOrd="4" destOrd="0" presId="urn:microsoft.com/office/officeart/2005/8/layout/vList2"/>
    <dgm:cxn modelId="{C75DA376-7420-4669-B232-5F2426029B2D}" type="presParOf" srcId="{0B6EBBAC-6097-4219-A03E-FFCDD6DBB713}" destId="{1836096F-ABF1-4D7C-9EEB-B38AEB5E7B0D}" srcOrd="5" destOrd="0" presId="urn:microsoft.com/office/officeart/2005/8/layout/vList2"/>
    <dgm:cxn modelId="{CE70E1F4-4622-40FD-A741-500EE8558397}" type="presParOf" srcId="{0B6EBBAC-6097-4219-A03E-FFCDD6DBB713}" destId="{78398844-1EE0-4843-8F27-B0FA24E27EC1}" srcOrd="6" destOrd="0" presId="urn:microsoft.com/office/officeart/2005/8/layout/vList2"/>
    <dgm:cxn modelId="{2E916565-3286-4CF4-96DC-DA8DA3BF56B5}" type="presParOf" srcId="{0B6EBBAC-6097-4219-A03E-FFCDD6DBB713}" destId="{7ADA2766-18A0-430E-B5F5-D3C2B6FED534}"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D80915-13F7-44CE-8899-91E49EBE93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t-BR"/>
        </a:p>
      </dgm:t>
    </dgm:pt>
    <dgm:pt modelId="{62154EA9-E126-4BBE-A248-8C2B735AE6C8}">
      <dgm:prSet/>
      <dgm:spPr/>
      <dgm:t>
        <a:bodyPr/>
        <a:lstStyle/>
        <a:p>
          <a:pPr rtl="0"/>
          <a:r>
            <a:rPr lang="pt-BR" smtClean="0"/>
            <a:t>Monofônico:</a:t>
          </a:r>
          <a:endParaRPr lang="pt-BR"/>
        </a:p>
      </dgm:t>
    </dgm:pt>
    <dgm:pt modelId="{5788019B-4EF7-4F35-B3A5-6EE6AE68B201}" type="parTrans" cxnId="{6436784A-13D0-4715-9C2B-8AC4BD486909}">
      <dgm:prSet/>
      <dgm:spPr/>
      <dgm:t>
        <a:bodyPr/>
        <a:lstStyle/>
        <a:p>
          <a:endParaRPr lang="pt-BR"/>
        </a:p>
      </dgm:t>
    </dgm:pt>
    <dgm:pt modelId="{25D8807D-B1B0-42DC-8611-D268532A0469}" type="sibTrans" cxnId="{6436784A-13D0-4715-9C2B-8AC4BD486909}">
      <dgm:prSet/>
      <dgm:spPr/>
      <dgm:t>
        <a:bodyPr/>
        <a:lstStyle/>
        <a:p>
          <a:endParaRPr lang="pt-BR"/>
        </a:p>
      </dgm:t>
    </dgm:pt>
    <dgm:pt modelId="{28E7711A-BEC4-4721-87DF-1DD6EC4D2855}">
      <dgm:prSet/>
      <dgm:spPr/>
      <dgm:t>
        <a:bodyPr/>
        <a:lstStyle/>
        <a:p>
          <a:pPr rtl="0"/>
          <a:r>
            <a:rPr lang="pt-BR" smtClean="0"/>
            <a:t>Notas simples de cada vez, ou, no caso do jogo, uma mecânica simples usada sem outras mecânicas complementares.</a:t>
          </a:r>
          <a:endParaRPr lang="pt-BR"/>
        </a:p>
      </dgm:t>
    </dgm:pt>
    <dgm:pt modelId="{5D1B9420-BA08-496C-8A03-65C1C5CA242A}" type="parTrans" cxnId="{6D1FE998-2D9F-4D1E-AC7A-151043C2CCF4}">
      <dgm:prSet/>
      <dgm:spPr/>
      <dgm:t>
        <a:bodyPr/>
        <a:lstStyle/>
        <a:p>
          <a:endParaRPr lang="pt-BR"/>
        </a:p>
      </dgm:t>
    </dgm:pt>
    <dgm:pt modelId="{98AA2AB4-D4BC-4DDC-A30F-91E0CDA71107}" type="sibTrans" cxnId="{6D1FE998-2D9F-4D1E-AC7A-151043C2CCF4}">
      <dgm:prSet/>
      <dgm:spPr/>
      <dgm:t>
        <a:bodyPr/>
        <a:lstStyle/>
        <a:p>
          <a:endParaRPr lang="pt-BR"/>
        </a:p>
      </dgm:t>
    </dgm:pt>
    <dgm:pt modelId="{EF34CBDB-D4A5-4CD3-A0B7-8B0C69B86DCB}">
      <dgm:prSet/>
      <dgm:spPr/>
      <dgm:t>
        <a:bodyPr/>
        <a:lstStyle/>
        <a:p>
          <a:pPr rtl="0"/>
          <a:r>
            <a:rPr lang="pt-BR" smtClean="0"/>
            <a:t>Homofônico:</a:t>
          </a:r>
          <a:endParaRPr lang="pt-BR"/>
        </a:p>
      </dgm:t>
    </dgm:pt>
    <dgm:pt modelId="{5C0F578A-9291-4821-8D26-FAB0F7882A48}" type="parTrans" cxnId="{5EAFF932-03D6-4526-9DD8-6E82DC56F8AE}">
      <dgm:prSet/>
      <dgm:spPr/>
      <dgm:t>
        <a:bodyPr/>
        <a:lstStyle/>
        <a:p>
          <a:endParaRPr lang="pt-BR"/>
        </a:p>
      </dgm:t>
    </dgm:pt>
    <dgm:pt modelId="{08253D9D-001A-4116-B93F-8CE55D4BA120}" type="sibTrans" cxnId="{5EAFF932-03D6-4526-9DD8-6E82DC56F8AE}">
      <dgm:prSet/>
      <dgm:spPr/>
      <dgm:t>
        <a:bodyPr/>
        <a:lstStyle/>
        <a:p>
          <a:endParaRPr lang="pt-BR"/>
        </a:p>
      </dgm:t>
    </dgm:pt>
    <dgm:pt modelId="{D70C3565-867A-455F-9BCD-FA4718DC4FF8}">
      <dgm:prSet/>
      <dgm:spPr/>
      <dgm:t>
        <a:bodyPr/>
        <a:lstStyle/>
        <a:p>
          <a:pPr rtl="0"/>
          <a:r>
            <a:rPr lang="pt-BR" smtClean="0"/>
            <a:t>Usando harmonias, como acordes de uma melodia única. Este seria o uso de mecânicas que trabalham bem em conjunto, definindo padrões.</a:t>
          </a:r>
          <a:endParaRPr lang="pt-BR"/>
        </a:p>
      </dgm:t>
    </dgm:pt>
    <dgm:pt modelId="{604F0CD3-B734-4D01-B50F-CE971C62E38B}" type="parTrans" cxnId="{FA009BF8-20D9-41E3-A253-9295A669B9F1}">
      <dgm:prSet/>
      <dgm:spPr/>
      <dgm:t>
        <a:bodyPr/>
        <a:lstStyle/>
        <a:p>
          <a:endParaRPr lang="pt-BR"/>
        </a:p>
      </dgm:t>
    </dgm:pt>
    <dgm:pt modelId="{6FAC5B87-1824-4932-853F-623B3D0BA4EB}" type="sibTrans" cxnId="{FA009BF8-20D9-41E3-A253-9295A669B9F1}">
      <dgm:prSet/>
      <dgm:spPr/>
      <dgm:t>
        <a:bodyPr/>
        <a:lstStyle/>
        <a:p>
          <a:endParaRPr lang="pt-BR"/>
        </a:p>
      </dgm:t>
    </dgm:pt>
    <dgm:pt modelId="{80F33FF9-AD03-44CC-90BD-83F2A1CF1EE3}">
      <dgm:prSet/>
      <dgm:spPr/>
      <dgm:t>
        <a:bodyPr/>
        <a:lstStyle/>
        <a:p>
          <a:pPr rtl="0"/>
          <a:r>
            <a:rPr lang="pt-BR" smtClean="0"/>
            <a:t>Polifônico:</a:t>
          </a:r>
          <a:endParaRPr lang="pt-BR"/>
        </a:p>
      </dgm:t>
    </dgm:pt>
    <dgm:pt modelId="{D2E3F25B-4980-41AD-BF50-8F99FBE9FF8E}" type="parTrans" cxnId="{9753361B-FFF7-4324-AB70-A0729A14F3D3}">
      <dgm:prSet/>
      <dgm:spPr/>
      <dgm:t>
        <a:bodyPr/>
        <a:lstStyle/>
        <a:p>
          <a:endParaRPr lang="pt-BR"/>
        </a:p>
      </dgm:t>
    </dgm:pt>
    <dgm:pt modelId="{769E6A8B-BDD2-4179-8BC3-B277D670B907}" type="sibTrans" cxnId="{9753361B-FFF7-4324-AB70-A0729A14F3D3}">
      <dgm:prSet/>
      <dgm:spPr/>
      <dgm:t>
        <a:bodyPr/>
        <a:lstStyle/>
        <a:p>
          <a:endParaRPr lang="pt-BR"/>
        </a:p>
      </dgm:t>
    </dgm:pt>
    <dgm:pt modelId="{E372BB0A-4A48-4A45-AFFF-C84F27DE0AA7}">
      <dgm:prSet/>
      <dgm:spPr/>
      <dgm:t>
        <a:bodyPr/>
        <a:lstStyle/>
        <a:p>
          <a:pPr rtl="0"/>
          <a:r>
            <a:rPr lang="pt-BR" smtClean="0"/>
            <a:t>Melodias múltiplas tocando ao mesmo tempo. Isso seriam momentos extremamente complexos em termos de jogabilidade, onde elementos de jogabilidade diferentes estão ocorrendo em seus próprios padrões. Isso seria bastante raro sem que a experiência torne-se confusa.</a:t>
          </a:r>
          <a:endParaRPr lang="pt-BR"/>
        </a:p>
      </dgm:t>
    </dgm:pt>
    <dgm:pt modelId="{ABDA704B-55FB-4839-B9D8-BC51AF949BC4}" type="parTrans" cxnId="{3A22B989-95A9-45A4-B5A4-3151E0F14C6C}">
      <dgm:prSet/>
      <dgm:spPr/>
      <dgm:t>
        <a:bodyPr/>
        <a:lstStyle/>
        <a:p>
          <a:endParaRPr lang="pt-BR"/>
        </a:p>
      </dgm:t>
    </dgm:pt>
    <dgm:pt modelId="{588E4A3A-AF25-4726-B1E5-4F9195195925}" type="sibTrans" cxnId="{3A22B989-95A9-45A4-B5A4-3151E0F14C6C}">
      <dgm:prSet/>
      <dgm:spPr/>
      <dgm:t>
        <a:bodyPr/>
        <a:lstStyle/>
        <a:p>
          <a:endParaRPr lang="pt-BR"/>
        </a:p>
      </dgm:t>
    </dgm:pt>
    <dgm:pt modelId="{C237953E-54AE-47F1-BE59-00841DE09891}">
      <dgm:prSet/>
      <dgm:spPr/>
      <dgm:t>
        <a:bodyPr/>
        <a:lstStyle/>
        <a:p>
          <a:pPr rtl="0"/>
          <a:r>
            <a:rPr lang="pt-BR" dirty="0" smtClean="0"/>
            <a:t>Heterofônica</a:t>
          </a:r>
          <a:r>
            <a:rPr lang="pt-BR" dirty="0" smtClean="0"/>
            <a:t>:</a:t>
          </a:r>
          <a:endParaRPr lang="pt-BR" dirty="0"/>
        </a:p>
      </dgm:t>
    </dgm:pt>
    <dgm:pt modelId="{636AA34D-E2ED-4623-8D24-5328C3289976}" type="parTrans" cxnId="{C6F73F48-D80D-4BFF-8283-918308138760}">
      <dgm:prSet/>
      <dgm:spPr/>
      <dgm:t>
        <a:bodyPr/>
        <a:lstStyle/>
        <a:p>
          <a:endParaRPr lang="pt-BR"/>
        </a:p>
      </dgm:t>
    </dgm:pt>
    <dgm:pt modelId="{70D0778D-23D9-4AD6-8885-8933F36DD4D3}" type="sibTrans" cxnId="{C6F73F48-D80D-4BFF-8283-918308138760}">
      <dgm:prSet/>
      <dgm:spPr/>
      <dgm:t>
        <a:bodyPr/>
        <a:lstStyle/>
        <a:p>
          <a:endParaRPr lang="pt-BR"/>
        </a:p>
      </dgm:t>
    </dgm:pt>
    <dgm:pt modelId="{75CDDC3C-F7FD-4A3C-9D00-A49DE8F96328}">
      <dgm:prSet/>
      <dgm:spPr/>
      <dgm:t>
        <a:bodyPr/>
        <a:lstStyle/>
        <a:p>
          <a:pPr rtl="0"/>
          <a:r>
            <a:rPr lang="pt-BR" smtClean="0"/>
            <a:t>A mesma melodia está sendo jogada com pequenas variações, ao mesmo tempo. Isto é mais provável do que um cenário polifônico, pois é mais legível em termos do que está acontecendo.</a:t>
          </a:r>
          <a:endParaRPr lang="pt-BR"/>
        </a:p>
      </dgm:t>
    </dgm:pt>
    <dgm:pt modelId="{D4C98B47-9167-4DB4-81FF-FEFADEC3AFE2}" type="parTrans" cxnId="{8DDBB629-52F3-49DE-BBB3-9E2E6A834688}">
      <dgm:prSet/>
      <dgm:spPr/>
      <dgm:t>
        <a:bodyPr/>
        <a:lstStyle/>
        <a:p>
          <a:endParaRPr lang="pt-BR"/>
        </a:p>
      </dgm:t>
    </dgm:pt>
    <dgm:pt modelId="{E4569D81-44AC-485F-8EB4-3A13337F4E22}" type="sibTrans" cxnId="{8DDBB629-52F3-49DE-BBB3-9E2E6A834688}">
      <dgm:prSet/>
      <dgm:spPr/>
      <dgm:t>
        <a:bodyPr/>
        <a:lstStyle/>
        <a:p>
          <a:endParaRPr lang="pt-BR"/>
        </a:p>
      </dgm:t>
    </dgm:pt>
    <dgm:pt modelId="{B479CDF8-E4F9-4724-B065-36318DF4D741}" type="pres">
      <dgm:prSet presAssocID="{FBD80915-13F7-44CE-8899-91E49EBE936A}" presName="linear" presStyleCnt="0">
        <dgm:presLayoutVars>
          <dgm:animLvl val="lvl"/>
          <dgm:resizeHandles val="exact"/>
        </dgm:presLayoutVars>
      </dgm:prSet>
      <dgm:spPr/>
      <dgm:t>
        <a:bodyPr/>
        <a:lstStyle/>
        <a:p>
          <a:endParaRPr lang="pt-BR"/>
        </a:p>
      </dgm:t>
    </dgm:pt>
    <dgm:pt modelId="{4DD8275D-651D-4FDF-AA97-D8ECF58C8A88}" type="pres">
      <dgm:prSet presAssocID="{62154EA9-E126-4BBE-A248-8C2B735AE6C8}" presName="parentText" presStyleLbl="node1" presStyleIdx="0" presStyleCnt="4">
        <dgm:presLayoutVars>
          <dgm:chMax val="0"/>
          <dgm:bulletEnabled val="1"/>
        </dgm:presLayoutVars>
      </dgm:prSet>
      <dgm:spPr/>
      <dgm:t>
        <a:bodyPr/>
        <a:lstStyle/>
        <a:p>
          <a:endParaRPr lang="pt-BR"/>
        </a:p>
      </dgm:t>
    </dgm:pt>
    <dgm:pt modelId="{2D5D5FC5-AAE0-4FE5-84B4-FD23A1985B60}" type="pres">
      <dgm:prSet presAssocID="{62154EA9-E126-4BBE-A248-8C2B735AE6C8}" presName="childText" presStyleLbl="revTx" presStyleIdx="0" presStyleCnt="4">
        <dgm:presLayoutVars>
          <dgm:bulletEnabled val="1"/>
        </dgm:presLayoutVars>
      </dgm:prSet>
      <dgm:spPr/>
      <dgm:t>
        <a:bodyPr/>
        <a:lstStyle/>
        <a:p>
          <a:endParaRPr lang="pt-BR"/>
        </a:p>
      </dgm:t>
    </dgm:pt>
    <dgm:pt modelId="{F58F0ACA-6380-4ABE-8648-AC3D925964A9}" type="pres">
      <dgm:prSet presAssocID="{EF34CBDB-D4A5-4CD3-A0B7-8B0C69B86DCB}" presName="parentText" presStyleLbl="node1" presStyleIdx="1" presStyleCnt="4">
        <dgm:presLayoutVars>
          <dgm:chMax val="0"/>
          <dgm:bulletEnabled val="1"/>
        </dgm:presLayoutVars>
      </dgm:prSet>
      <dgm:spPr/>
      <dgm:t>
        <a:bodyPr/>
        <a:lstStyle/>
        <a:p>
          <a:endParaRPr lang="pt-BR"/>
        </a:p>
      </dgm:t>
    </dgm:pt>
    <dgm:pt modelId="{654778F3-6338-4AD2-9B40-D6054D01D5F3}" type="pres">
      <dgm:prSet presAssocID="{EF34CBDB-D4A5-4CD3-A0B7-8B0C69B86DCB}" presName="childText" presStyleLbl="revTx" presStyleIdx="1" presStyleCnt="4">
        <dgm:presLayoutVars>
          <dgm:bulletEnabled val="1"/>
        </dgm:presLayoutVars>
      </dgm:prSet>
      <dgm:spPr/>
      <dgm:t>
        <a:bodyPr/>
        <a:lstStyle/>
        <a:p>
          <a:endParaRPr lang="pt-BR"/>
        </a:p>
      </dgm:t>
    </dgm:pt>
    <dgm:pt modelId="{CF991227-59D0-4974-9BD0-A0CA0447D072}" type="pres">
      <dgm:prSet presAssocID="{80F33FF9-AD03-44CC-90BD-83F2A1CF1EE3}" presName="parentText" presStyleLbl="node1" presStyleIdx="2" presStyleCnt="4">
        <dgm:presLayoutVars>
          <dgm:chMax val="0"/>
          <dgm:bulletEnabled val="1"/>
        </dgm:presLayoutVars>
      </dgm:prSet>
      <dgm:spPr/>
      <dgm:t>
        <a:bodyPr/>
        <a:lstStyle/>
        <a:p>
          <a:endParaRPr lang="pt-BR"/>
        </a:p>
      </dgm:t>
    </dgm:pt>
    <dgm:pt modelId="{7ADA61E2-BDE8-41E6-8F44-31B2747064B6}" type="pres">
      <dgm:prSet presAssocID="{80F33FF9-AD03-44CC-90BD-83F2A1CF1EE3}" presName="childText" presStyleLbl="revTx" presStyleIdx="2" presStyleCnt="4">
        <dgm:presLayoutVars>
          <dgm:bulletEnabled val="1"/>
        </dgm:presLayoutVars>
      </dgm:prSet>
      <dgm:spPr/>
      <dgm:t>
        <a:bodyPr/>
        <a:lstStyle/>
        <a:p>
          <a:endParaRPr lang="pt-BR"/>
        </a:p>
      </dgm:t>
    </dgm:pt>
    <dgm:pt modelId="{8CA9B15C-A91A-4C24-82D4-46CA2F8F7510}" type="pres">
      <dgm:prSet presAssocID="{C237953E-54AE-47F1-BE59-00841DE09891}" presName="parentText" presStyleLbl="node1" presStyleIdx="3" presStyleCnt="4">
        <dgm:presLayoutVars>
          <dgm:chMax val="0"/>
          <dgm:bulletEnabled val="1"/>
        </dgm:presLayoutVars>
      </dgm:prSet>
      <dgm:spPr/>
      <dgm:t>
        <a:bodyPr/>
        <a:lstStyle/>
        <a:p>
          <a:endParaRPr lang="pt-BR"/>
        </a:p>
      </dgm:t>
    </dgm:pt>
    <dgm:pt modelId="{F1293AB8-3212-42E6-BF01-6BBF092C4855}" type="pres">
      <dgm:prSet presAssocID="{C237953E-54AE-47F1-BE59-00841DE09891}" presName="childText" presStyleLbl="revTx" presStyleIdx="3" presStyleCnt="4">
        <dgm:presLayoutVars>
          <dgm:bulletEnabled val="1"/>
        </dgm:presLayoutVars>
      </dgm:prSet>
      <dgm:spPr/>
      <dgm:t>
        <a:bodyPr/>
        <a:lstStyle/>
        <a:p>
          <a:endParaRPr lang="pt-BR"/>
        </a:p>
      </dgm:t>
    </dgm:pt>
  </dgm:ptLst>
  <dgm:cxnLst>
    <dgm:cxn modelId="{FA009BF8-20D9-41E3-A253-9295A669B9F1}" srcId="{EF34CBDB-D4A5-4CD3-A0B7-8B0C69B86DCB}" destId="{D70C3565-867A-455F-9BCD-FA4718DC4FF8}" srcOrd="0" destOrd="0" parTransId="{604F0CD3-B734-4D01-B50F-CE971C62E38B}" sibTransId="{6FAC5B87-1824-4932-853F-623B3D0BA4EB}"/>
    <dgm:cxn modelId="{A171FD12-C00B-4337-AC5C-50DDCDF063D9}" type="presOf" srcId="{C237953E-54AE-47F1-BE59-00841DE09891}" destId="{8CA9B15C-A91A-4C24-82D4-46CA2F8F7510}" srcOrd="0" destOrd="0" presId="urn:microsoft.com/office/officeart/2005/8/layout/vList2"/>
    <dgm:cxn modelId="{6D1FE998-2D9F-4D1E-AC7A-151043C2CCF4}" srcId="{62154EA9-E126-4BBE-A248-8C2B735AE6C8}" destId="{28E7711A-BEC4-4721-87DF-1DD6EC4D2855}" srcOrd="0" destOrd="0" parTransId="{5D1B9420-BA08-496C-8A03-65C1C5CA242A}" sibTransId="{98AA2AB4-D4BC-4DDC-A30F-91E0CDA71107}"/>
    <dgm:cxn modelId="{5EAFF932-03D6-4526-9DD8-6E82DC56F8AE}" srcId="{FBD80915-13F7-44CE-8899-91E49EBE936A}" destId="{EF34CBDB-D4A5-4CD3-A0B7-8B0C69B86DCB}" srcOrd="1" destOrd="0" parTransId="{5C0F578A-9291-4821-8D26-FAB0F7882A48}" sibTransId="{08253D9D-001A-4116-B93F-8CE55D4BA120}"/>
    <dgm:cxn modelId="{6436784A-13D0-4715-9C2B-8AC4BD486909}" srcId="{FBD80915-13F7-44CE-8899-91E49EBE936A}" destId="{62154EA9-E126-4BBE-A248-8C2B735AE6C8}" srcOrd="0" destOrd="0" parTransId="{5788019B-4EF7-4F35-B3A5-6EE6AE68B201}" sibTransId="{25D8807D-B1B0-42DC-8611-D268532A0469}"/>
    <dgm:cxn modelId="{FF0090F5-7BAC-425B-B9BD-6A1019EE9CA1}" type="presOf" srcId="{E372BB0A-4A48-4A45-AFFF-C84F27DE0AA7}" destId="{7ADA61E2-BDE8-41E6-8F44-31B2747064B6}" srcOrd="0" destOrd="0" presId="urn:microsoft.com/office/officeart/2005/8/layout/vList2"/>
    <dgm:cxn modelId="{5B4379FE-7F2D-4EA8-869D-54F631356719}" type="presOf" srcId="{28E7711A-BEC4-4721-87DF-1DD6EC4D2855}" destId="{2D5D5FC5-AAE0-4FE5-84B4-FD23A1985B60}" srcOrd="0" destOrd="0" presId="urn:microsoft.com/office/officeart/2005/8/layout/vList2"/>
    <dgm:cxn modelId="{DC650EA3-9AEF-4958-886A-04C2E2B4D6D0}" type="presOf" srcId="{EF34CBDB-D4A5-4CD3-A0B7-8B0C69B86DCB}" destId="{F58F0ACA-6380-4ABE-8648-AC3D925964A9}" srcOrd="0" destOrd="0" presId="urn:microsoft.com/office/officeart/2005/8/layout/vList2"/>
    <dgm:cxn modelId="{8DDBB629-52F3-49DE-BBB3-9E2E6A834688}" srcId="{C237953E-54AE-47F1-BE59-00841DE09891}" destId="{75CDDC3C-F7FD-4A3C-9D00-A49DE8F96328}" srcOrd="0" destOrd="0" parTransId="{D4C98B47-9167-4DB4-81FF-FEFADEC3AFE2}" sibTransId="{E4569D81-44AC-485F-8EB4-3A13337F4E22}"/>
    <dgm:cxn modelId="{9753361B-FFF7-4324-AB70-A0729A14F3D3}" srcId="{FBD80915-13F7-44CE-8899-91E49EBE936A}" destId="{80F33FF9-AD03-44CC-90BD-83F2A1CF1EE3}" srcOrd="2" destOrd="0" parTransId="{D2E3F25B-4980-41AD-BF50-8F99FBE9FF8E}" sibTransId="{769E6A8B-BDD2-4179-8BC3-B277D670B907}"/>
    <dgm:cxn modelId="{C8E1E9D2-AC7D-4772-88A8-C6BD9D12BCB0}" type="presOf" srcId="{FBD80915-13F7-44CE-8899-91E49EBE936A}" destId="{B479CDF8-E4F9-4724-B065-36318DF4D741}" srcOrd="0" destOrd="0" presId="urn:microsoft.com/office/officeart/2005/8/layout/vList2"/>
    <dgm:cxn modelId="{A7C2223C-C148-4878-80DB-CA3388C11545}" type="presOf" srcId="{80F33FF9-AD03-44CC-90BD-83F2A1CF1EE3}" destId="{CF991227-59D0-4974-9BD0-A0CA0447D072}" srcOrd="0" destOrd="0" presId="urn:microsoft.com/office/officeart/2005/8/layout/vList2"/>
    <dgm:cxn modelId="{60FD8BC8-A4BB-44EB-A290-9EE282C72DAC}" type="presOf" srcId="{D70C3565-867A-455F-9BCD-FA4718DC4FF8}" destId="{654778F3-6338-4AD2-9B40-D6054D01D5F3}" srcOrd="0" destOrd="0" presId="urn:microsoft.com/office/officeart/2005/8/layout/vList2"/>
    <dgm:cxn modelId="{C6F73F48-D80D-4BFF-8283-918308138760}" srcId="{FBD80915-13F7-44CE-8899-91E49EBE936A}" destId="{C237953E-54AE-47F1-BE59-00841DE09891}" srcOrd="3" destOrd="0" parTransId="{636AA34D-E2ED-4623-8D24-5328C3289976}" sibTransId="{70D0778D-23D9-4AD6-8885-8933F36DD4D3}"/>
    <dgm:cxn modelId="{EB646F3F-3AB8-4D20-B0CC-9C6DC25D40DD}" type="presOf" srcId="{75CDDC3C-F7FD-4A3C-9D00-A49DE8F96328}" destId="{F1293AB8-3212-42E6-BF01-6BBF092C4855}" srcOrd="0" destOrd="0" presId="urn:microsoft.com/office/officeart/2005/8/layout/vList2"/>
    <dgm:cxn modelId="{D8A33EA4-BF60-40BD-A598-23215FB98BAC}" type="presOf" srcId="{62154EA9-E126-4BBE-A248-8C2B735AE6C8}" destId="{4DD8275D-651D-4FDF-AA97-D8ECF58C8A88}" srcOrd="0" destOrd="0" presId="urn:microsoft.com/office/officeart/2005/8/layout/vList2"/>
    <dgm:cxn modelId="{3A22B989-95A9-45A4-B5A4-3151E0F14C6C}" srcId="{80F33FF9-AD03-44CC-90BD-83F2A1CF1EE3}" destId="{E372BB0A-4A48-4A45-AFFF-C84F27DE0AA7}" srcOrd="0" destOrd="0" parTransId="{ABDA704B-55FB-4839-B9D8-BC51AF949BC4}" sibTransId="{588E4A3A-AF25-4726-B1E5-4F9195195925}"/>
    <dgm:cxn modelId="{581D6CB2-BCC5-440F-AFF8-BEE5A5A44D25}" type="presParOf" srcId="{B479CDF8-E4F9-4724-B065-36318DF4D741}" destId="{4DD8275D-651D-4FDF-AA97-D8ECF58C8A88}" srcOrd="0" destOrd="0" presId="urn:microsoft.com/office/officeart/2005/8/layout/vList2"/>
    <dgm:cxn modelId="{F66B5B29-2B56-43B1-8016-7296C2D0E12E}" type="presParOf" srcId="{B479CDF8-E4F9-4724-B065-36318DF4D741}" destId="{2D5D5FC5-AAE0-4FE5-84B4-FD23A1985B60}" srcOrd="1" destOrd="0" presId="urn:microsoft.com/office/officeart/2005/8/layout/vList2"/>
    <dgm:cxn modelId="{99933B5C-A7FA-46C0-BD73-7F8E46477E5E}" type="presParOf" srcId="{B479CDF8-E4F9-4724-B065-36318DF4D741}" destId="{F58F0ACA-6380-4ABE-8648-AC3D925964A9}" srcOrd="2" destOrd="0" presId="urn:microsoft.com/office/officeart/2005/8/layout/vList2"/>
    <dgm:cxn modelId="{8C4643FF-879A-4519-B6D9-03BCF6403C22}" type="presParOf" srcId="{B479CDF8-E4F9-4724-B065-36318DF4D741}" destId="{654778F3-6338-4AD2-9B40-D6054D01D5F3}" srcOrd="3" destOrd="0" presId="urn:microsoft.com/office/officeart/2005/8/layout/vList2"/>
    <dgm:cxn modelId="{E8034B2E-F133-4BFC-B448-78E11F98D84C}" type="presParOf" srcId="{B479CDF8-E4F9-4724-B065-36318DF4D741}" destId="{CF991227-59D0-4974-9BD0-A0CA0447D072}" srcOrd="4" destOrd="0" presId="urn:microsoft.com/office/officeart/2005/8/layout/vList2"/>
    <dgm:cxn modelId="{4987FD8E-622F-4E9E-B336-97EAA2C1C529}" type="presParOf" srcId="{B479CDF8-E4F9-4724-B065-36318DF4D741}" destId="{7ADA61E2-BDE8-41E6-8F44-31B2747064B6}" srcOrd="5" destOrd="0" presId="urn:microsoft.com/office/officeart/2005/8/layout/vList2"/>
    <dgm:cxn modelId="{CBF623F8-20D9-459E-8628-49C7F301B263}" type="presParOf" srcId="{B479CDF8-E4F9-4724-B065-36318DF4D741}" destId="{8CA9B15C-A91A-4C24-82D4-46CA2F8F7510}" srcOrd="6" destOrd="0" presId="urn:microsoft.com/office/officeart/2005/8/layout/vList2"/>
    <dgm:cxn modelId="{6B19E7DF-3367-4A32-B07D-9B1C108969D2}" type="presParOf" srcId="{B479CDF8-E4F9-4724-B065-36318DF4D741}" destId="{F1293AB8-3212-42E6-BF01-6BBF092C4855}"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49CA0-145E-47FB-B4C4-A72339EBB83D}">
      <dsp:nvSpPr>
        <dsp:cNvPr id="0" name=""/>
        <dsp:cNvSpPr/>
      </dsp:nvSpPr>
      <dsp:spPr>
        <a:xfrm rot="5400000">
          <a:off x="4937065" y="-2172958"/>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Uma ameaça  significativa atrás do jogador fará com que este busque afastar-se dela.</a:t>
          </a:r>
          <a:endParaRPr lang="pt-BR" sz="800" kern="1200" dirty="0"/>
        </a:p>
      </dsp:txBody>
      <dsp:txXfrm rot="-5400000">
        <a:off x="2715768" y="67154"/>
        <a:ext cx="4809217" cy="347807"/>
      </dsp:txXfrm>
    </dsp:sp>
    <dsp:sp modelId="{CD798BAB-987C-4C41-B243-C2D8BDF5F837}">
      <dsp:nvSpPr>
        <dsp:cNvPr id="0" name=""/>
        <dsp:cNvSpPr/>
      </dsp:nvSpPr>
      <dsp:spPr>
        <a:xfrm>
          <a:off x="0" y="159"/>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Introduzir uma ameaça de trás</a:t>
          </a:r>
          <a:endParaRPr lang="pt-BR" sz="1400" kern="1200" dirty="0"/>
        </a:p>
      </dsp:txBody>
      <dsp:txXfrm>
        <a:off x="23519" y="23678"/>
        <a:ext cx="2668730" cy="434758"/>
      </dsp:txXfrm>
    </dsp:sp>
    <dsp:sp modelId="{5552C900-274C-4A9A-BA2F-4F64B6C539FF}">
      <dsp:nvSpPr>
        <dsp:cNvPr id="0" name=""/>
        <dsp:cNvSpPr/>
      </dsp:nvSpPr>
      <dsp:spPr>
        <a:xfrm rot="5400000">
          <a:off x="4937065" y="-1667071"/>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É um dos métodos mais eficazes de movimento encorajador. Um objetivo claramente definido é vital na criação deste desejo.</a:t>
          </a:r>
          <a:endParaRPr lang="pt-BR" sz="800" kern="1200" dirty="0"/>
        </a:p>
      </dsp:txBody>
      <dsp:txXfrm rot="-5400000">
        <a:off x="2715768" y="573041"/>
        <a:ext cx="4809217" cy="347807"/>
      </dsp:txXfrm>
    </dsp:sp>
    <dsp:sp modelId="{F7918393-BF7B-4BD5-85CC-EB2094F2E472}">
      <dsp:nvSpPr>
        <dsp:cNvPr id="0" name=""/>
        <dsp:cNvSpPr/>
      </dsp:nvSpPr>
      <dsp:spPr>
        <a:xfrm>
          <a:off x="0" y="506045"/>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Apresentar um objetivo pela frente</a:t>
          </a:r>
          <a:r>
            <a:rPr lang="pt-BR" sz="1400" kern="1200" dirty="0" smtClean="0"/>
            <a:t>:</a:t>
          </a:r>
          <a:endParaRPr lang="pt-BR" sz="1400" kern="1200" dirty="0"/>
        </a:p>
      </dsp:txBody>
      <dsp:txXfrm>
        <a:off x="23519" y="529564"/>
        <a:ext cx="2668730" cy="434758"/>
      </dsp:txXfrm>
    </dsp:sp>
    <dsp:sp modelId="{00802131-629C-4CCF-9D0F-F8AE34B0B67E}">
      <dsp:nvSpPr>
        <dsp:cNvPr id="0" name=""/>
        <dsp:cNvSpPr/>
      </dsp:nvSpPr>
      <dsp:spPr>
        <a:xfrm rot="5400000">
          <a:off x="4937065" y="-1161185"/>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Um limite de tempo vai incentivar o jogador a gastar menos tempo explorando o ambiente. Excesso de limites, no entanto,  pode ser extremamente frustrante.</a:t>
          </a:r>
          <a:endParaRPr lang="pt-BR" sz="800" kern="1200" dirty="0"/>
        </a:p>
      </dsp:txBody>
      <dsp:txXfrm rot="-5400000">
        <a:off x="2715768" y="1078927"/>
        <a:ext cx="4809217" cy="347807"/>
      </dsp:txXfrm>
    </dsp:sp>
    <dsp:sp modelId="{7E40D329-E55E-4C19-B5F6-73867645F3B8}">
      <dsp:nvSpPr>
        <dsp:cNvPr id="0" name=""/>
        <dsp:cNvSpPr/>
      </dsp:nvSpPr>
      <dsp:spPr>
        <a:xfrm>
          <a:off x="0" y="1011932"/>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Impor um limite de tempo</a:t>
          </a:r>
          <a:endParaRPr lang="pt-BR" sz="1400" kern="1200" dirty="0"/>
        </a:p>
      </dsp:txBody>
      <dsp:txXfrm>
        <a:off x="23519" y="1035451"/>
        <a:ext cx="2668730" cy="434758"/>
      </dsp:txXfrm>
    </dsp:sp>
    <dsp:sp modelId="{4029B650-FC3E-4F7F-BD70-DDC290F41833}">
      <dsp:nvSpPr>
        <dsp:cNvPr id="0" name=""/>
        <dsp:cNvSpPr/>
      </dsp:nvSpPr>
      <dsp:spPr>
        <a:xfrm rot="5400000">
          <a:off x="4937065" y="-655299"/>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Limitando o espaço de possibilidades de caminhos e movimentos limita a quantidade de escolha disponível para o jogador e, por sua vez, aumenta a velocidade a que eles tendem a mover-se.</a:t>
          </a:r>
          <a:endParaRPr lang="pt-BR" sz="800" kern="1200" dirty="0"/>
        </a:p>
      </dsp:txBody>
      <dsp:txXfrm rot="-5400000">
        <a:off x="2715768" y="1584813"/>
        <a:ext cx="4809217" cy="347807"/>
      </dsp:txXfrm>
    </dsp:sp>
    <dsp:sp modelId="{3F028560-11D4-4E03-8ABE-966BC94F86E1}">
      <dsp:nvSpPr>
        <dsp:cNvPr id="0" name=""/>
        <dsp:cNvSpPr/>
      </dsp:nvSpPr>
      <dsp:spPr>
        <a:xfrm>
          <a:off x="0" y="1517818"/>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Estreitar opções físicas</a:t>
          </a:r>
          <a:endParaRPr lang="pt-BR" sz="1400" kern="1200" dirty="0"/>
        </a:p>
      </dsp:txBody>
      <dsp:txXfrm>
        <a:off x="23519" y="1541337"/>
        <a:ext cx="2668730" cy="434758"/>
      </dsp:txXfrm>
    </dsp:sp>
    <dsp:sp modelId="{B9E20254-1613-40C7-8079-6F492C4E52C2}">
      <dsp:nvSpPr>
        <dsp:cNvPr id="0" name=""/>
        <dsp:cNvSpPr/>
      </dsp:nvSpPr>
      <dsp:spPr>
        <a:xfrm rot="5400000">
          <a:off x="4937065" y="-149412"/>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Qualquer item interessante que seja apresentado ao jogador e o provoque constantemente fará o jogador mover-se em direção deste, no entanto, uma vez atingida esta meta, os jogadores tendem a fazer uma pequena pausa.</a:t>
          </a:r>
          <a:endParaRPr lang="pt-BR" sz="800" kern="1200" dirty="0"/>
        </a:p>
      </dsp:txBody>
      <dsp:txXfrm rot="-5400000">
        <a:off x="2715768" y="2090700"/>
        <a:ext cx="4809217" cy="347807"/>
      </dsp:txXfrm>
    </dsp:sp>
    <dsp:sp modelId="{C2039305-0DE9-490C-AF1D-0600EF302E9D}">
      <dsp:nvSpPr>
        <dsp:cNvPr id="0" name=""/>
        <dsp:cNvSpPr/>
      </dsp:nvSpPr>
      <dsp:spPr>
        <a:xfrm>
          <a:off x="0" y="2023704"/>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Desenhe o olho</a:t>
          </a:r>
          <a:endParaRPr lang="pt-BR" sz="1400" kern="1200" dirty="0"/>
        </a:p>
      </dsp:txBody>
      <dsp:txXfrm>
        <a:off x="23519" y="2047223"/>
        <a:ext cx="2668730" cy="434758"/>
      </dsp:txXfrm>
    </dsp:sp>
    <dsp:sp modelId="{925C7C36-32BC-4EB9-89F3-89CDE78E56E6}">
      <dsp:nvSpPr>
        <dsp:cNvPr id="0" name=""/>
        <dsp:cNvSpPr/>
      </dsp:nvSpPr>
      <dsp:spPr>
        <a:xfrm rot="5400000">
          <a:off x="4937065" y="356473"/>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Formas específicas de arquitetura promovem o movimento. Paredes que angulam para baixo, corredores longos e cruzamentos, por exemplo, possuem um impacto psicológico sobre o jogador.</a:t>
          </a:r>
          <a:endParaRPr lang="pt-BR" sz="800" kern="1200" dirty="0"/>
        </a:p>
      </dsp:txBody>
      <dsp:txXfrm rot="-5400000">
        <a:off x="2715768" y="2596586"/>
        <a:ext cx="4809217" cy="347807"/>
      </dsp:txXfrm>
    </dsp:sp>
    <dsp:sp modelId="{6C4CC808-A2FF-41F6-98B7-281E1EC0654C}">
      <dsp:nvSpPr>
        <dsp:cNvPr id="0" name=""/>
        <dsp:cNvSpPr/>
      </dsp:nvSpPr>
      <dsp:spPr>
        <a:xfrm>
          <a:off x="0" y="2529591"/>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Pressão Arquitetônica</a:t>
          </a:r>
          <a:endParaRPr lang="pt-BR" sz="1400" kern="1200" dirty="0"/>
        </a:p>
      </dsp:txBody>
      <dsp:txXfrm>
        <a:off x="23519" y="2553110"/>
        <a:ext cx="2668730" cy="434758"/>
      </dsp:txXfrm>
    </dsp:sp>
    <dsp:sp modelId="{2EFBEC9F-7DDF-4ED0-9274-B2456390FF9C}">
      <dsp:nvSpPr>
        <dsp:cNvPr id="0" name=""/>
        <dsp:cNvSpPr/>
      </dsp:nvSpPr>
      <dsp:spPr>
        <a:xfrm rot="5400000">
          <a:off x="4937065" y="862359"/>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Tirar um objeto desejado, muitas vezes, provoca que o jogador corra atrás de recuperar este objeto.</a:t>
          </a:r>
          <a:endParaRPr lang="pt-BR" sz="800" kern="1200" dirty="0"/>
        </a:p>
      </dsp:txBody>
      <dsp:txXfrm rot="-5400000">
        <a:off x="2715768" y="3102472"/>
        <a:ext cx="4809217" cy="347807"/>
      </dsp:txXfrm>
    </dsp:sp>
    <dsp:sp modelId="{AE3619BF-0E53-4747-9F4E-3C85F8C602EF}">
      <dsp:nvSpPr>
        <dsp:cNvPr id="0" name=""/>
        <dsp:cNvSpPr/>
      </dsp:nvSpPr>
      <dsp:spPr>
        <a:xfrm>
          <a:off x="0" y="3035477"/>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Confiscar objeto desejado</a:t>
          </a:r>
          <a:endParaRPr lang="pt-BR" sz="1400" kern="1200" dirty="0"/>
        </a:p>
      </dsp:txBody>
      <dsp:txXfrm>
        <a:off x="23519" y="3058996"/>
        <a:ext cx="2668730" cy="434758"/>
      </dsp:txXfrm>
    </dsp:sp>
    <dsp:sp modelId="{E04ACAAB-B726-4498-8DE0-303D50FF6B15}">
      <dsp:nvSpPr>
        <dsp:cNvPr id="0" name=""/>
        <dsp:cNvSpPr/>
      </dsp:nvSpPr>
      <dsp:spPr>
        <a:xfrm rot="5400000">
          <a:off x="4937065" y="1368246"/>
          <a:ext cx="385437" cy="4828032"/>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r>
            <a:rPr lang="pt-BR" sz="800" kern="1200" dirty="0" smtClean="0"/>
            <a:t>O ímpeto de movimento pode ser alterado pelo uso de um NPC que estimula o jogador a segui-lo.</a:t>
          </a:r>
          <a:endParaRPr lang="pt-BR" sz="800" kern="1200" dirty="0"/>
        </a:p>
      </dsp:txBody>
      <dsp:txXfrm rot="-5400000">
        <a:off x="2715768" y="3608359"/>
        <a:ext cx="4809217" cy="347807"/>
      </dsp:txXfrm>
    </dsp:sp>
    <dsp:sp modelId="{9C8F3EEF-B366-44DF-B209-5253AAC35802}">
      <dsp:nvSpPr>
        <dsp:cNvPr id="0" name=""/>
        <dsp:cNvSpPr/>
      </dsp:nvSpPr>
      <dsp:spPr>
        <a:xfrm>
          <a:off x="0" y="3541363"/>
          <a:ext cx="2715768" cy="481796"/>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pt-BR" sz="1400" b="1" kern="1200" dirty="0" smtClean="0"/>
            <a:t>NPC lidera o caminho</a:t>
          </a:r>
          <a:endParaRPr lang="pt-BR" sz="1400" kern="1200" dirty="0"/>
        </a:p>
      </dsp:txBody>
      <dsp:txXfrm>
        <a:off x="23519" y="3564882"/>
        <a:ext cx="2668730" cy="434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BA7644-91C1-4CF0-B2E7-C1FA4363E990}">
      <dsp:nvSpPr>
        <dsp:cNvPr id="0" name=""/>
        <dsp:cNvSpPr/>
      </dsp:nvSpPr>
      <dsp:spPr>
        <a:xfrm rot="5400000">
          <a:off x="4963749" y="-2196268"/>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Um cenário deslumbrante, ações dramáticas, vistas impressionantes e outros elementos desta natureza deterão o jogador por um tempo.</a:t>
          </a:r>
          <a:endParaRPr lang="pt-BR" sz="800" kern="1200"/>
        </a:p>
      </dsp:txBody>
      <dsp:txXfrm rot="-5400000">
        <a:off x="2721903" y="62920"/>
        <a:ext cx="4821595" cy="320560"/>
      </dsp:txXfrm>
    </dsp:sp>
    <dsp:sp modelId="{E605DE4D-CC40-4635-8E17-1F790F6687CB}">
      <dsp:nvSpPr>
        <dsp:cNvPr id="0" name=""/>
        <dsp:cNvSpPr/>
      </dsp:nvSpPr>
      <dsp:spPr>
        <a:xfrm>
          <a:off x="0" y="1172"/>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en-US" sz="1300" kern="1200" smtClean="0"/>
            <a:t>Wow:</a:t>
          </a:r>
          <a:endParaRPr lang="pt-BR" sz="1300" kern="1200"/>
        </a:p>
      </dsp:txBody>
      <dsp:txXfrm>
        <a:off x="21677" y="22849"/>
        <a:ext cx="2678548" cy="400701"/>
      </dsp:txXfrm>
    </dsp:sp>
    <dsp:sp modelId="{6B0741E8-F6A5-4A29-BFA0-E3E58C550863}">
      <dsp:nvSpPr>
        <dsp:cNvPr id="0" name=""/>
        <dsp:cNvSpPr/>
      </dsp:nvSpPr>
      <dsp:spPr>
        <a:xfrm rot="5400000">
          <a:off x="4963749" y="-1730010"/>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Um elemento que bloqueie o avanço do jogador vai diminuir ímpeto de movimento e forçar o jogador a encontrar uma maneira de contornar ou eliminar o bloqueio.</a:t>
          </a:r>
          <a:endParaRPr lang="pt-BR" sz="800" kern="1200"/>
        </a:p>
      </dsp:txBody>
      <dsp:txXfrm rot="-5400000">
        <a:off x="2721903" y="529178"/>
        <a:ext cx="4821595" cy="320560"/>
      </dsp:txXfrm>
    </dsp:sp>
    <dsp:sp modelId="{1D89C387-61BE-43DF-AD8F-6927F50466F3}">
      <dsp:nvSpPr>
        <dsp:cNvPr id="0" name=""/>
        <dsp:cNvSpPr/>
      </dsp:nvSpPr>
      <dsp:spPr>
        <a:xfrm>
          <a:off x="0" y="467430"/>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en-US" sz="1300" kern="1200" smtClean="0"/>
            <a:t>Obstáculo:</a:t>
          </a:r>
          <a:endParaRPr lang="pt-BR" sz="1300" kern="1200"/>
        </a:p>
      </dsp:txBody>
      <dsp:txXfrm>
        <a:off x="21677" y="489107"/>
        <a:ext cx="2678548" cy="400701"/>
      </dsp:txXfrm>
    </dsp:sp>
    <dsp:sp modelId="{8DEB8D1C-4F98-423E-A995-71A429AB7890}">
      <dsp:nvSpPr>
        <dsp:cNvPr id="0" name=""/>
        <dsp:cNvSpPr/>
      </dsp:nvSpPr>
      <dsp:spPr>
        <a:xfrm rot="5400000">
          <a:off x="4963749" y="-1263752"/>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Um método de movimento diferente pode exigir mais tempo de raciocínio e reduzir o ímpeto de movimento do jogador.</a:t>
          </a:r>
          <a:endParaRPr lang="pt-BR" sz="800" kern="1200"/>
        </a:p>
      </dsp:txBody>
      <dsp:txXfrm rot="-5400000">
        <a:off x="2721903" y="995436"/>
        <a:ext cx="4821595" cy="320560"/>
      </dsp:txXfrm>
    </dsp:sp>
    <dsp:sp modelId="{C4BEBC39-AA75-472D-B55E-FAB5CFB99588}">
      <dsp:nvSpPr>
        <dsp:cNvPr id="0" name=""/>
        <dsp:cNvSpPr/>
      </dsp:nvSpPr>
      <dsp:spPr>
        <a:xfrm>
          <a:off x="0" y="933688"/>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Movimento alterado:</a:t>
          </a:r>
          <a:endParaRPr lang="pt-BR" sz="1300" kern="1200"/>
        </a:p>
      </dsp:txBody>
      <dsp:txXfrm>
        <a:off x="21677" y="955365"/>
        <a:ext cx="2678548" cy="400701"/>
      </dsp:txXfrm>
    </dsp:sp>
    <dsp:sp modelId="{2587CCA7-AFAF-4218-983A-B22062BA19B0}">
      <dsp:nvSpPr>
        <dsp:cNvPr id="0" name=""/>
        <dsp:cNvSpPr/>
      </dsp:nvSpPr>
      <dsp:spPr>
        <a:xfrm rot="5400000">
          <a:off x="4963749" y="-797494"/>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Um grupo de inimigos pela frente, um poço de fogo ou qualquer outra ameaça potencial vai desacelerar o jogador se estes tiverem o intuito do combate antes de atingir seu objetivo.</a:t>
          </a:r>
          <a:endParaRPr lang="pt-BR" sz="800" kern="1200"/>
        </a:p>
      </dsp:txBody>
      <dsp:txXfrm rot="-5400000">
        <a:off x="2721903" y="1461694"/>
        <a:ext cx="4821595" cy="320560"/>
      </dsp:txXfrm>
    </dsp:sp>
    <dsp:sp modelId="{4A8F4EA2-BC75-4AA8-BBA4-D5AB4FD460D8}">
      <dsp:nvSpPr>
        <dsp:cNvPr id="0" name=""/>
        <dsp:cNvSpPr/>
      </dsp:nvSpPr>
      <dsp:spPr>
        <a:xfrm>
          <a:off x="0" y="1399946"/>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Apresentar uma ameaça à frente:</a:t>
          </a:r>
          <a:endParaRPr lang="pt-BR" sz="1300" kern="1200"/>
        </a:p>
      </dsp:txBody>
      <dsp:txXfrm>
        <a:off x="21677" y="1421623"/>
        <a:ext cx="2678548" cy="400701"/>
      </dsp:txXfrm>
    </dsp:sp>
    <dsp:sp modelId="{965EAE80-0C40-4378-BFA2-EA8E442B7C91}">
      <dsp:nvSpPr>
        <dsp:cNvPr id="0" name=""/>
        <dsp:cNvSpPr/>
      </dsp:nvSpPr>
      <dsp:spPr>
        <a:xfrm rot="5400000">
          <a:off x="4963749" y="-331236"/>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Quando a tensão é particularmente alta (geralmente através de uma grande ameaça percebida e boa atmosfera), o jogador tende a andar mais lentamente. Dead Space e BioShock são grandes exemplos disso.</a:t>
          </a:r>
          <a:endParaRPr lang="pt-BR" sz="800" kern="1200"/>
        </a:p>
      </dsp:txBody>
      <dsp:txXfrm rot="-5400000">
        <a:off x="2721903" y="1927952"/>
        <a:ext cx="4821595" cy="320560"/>
      </dsp:txXfrm>
    </dsp:sp>
    <dsp:sp modelId="{7EA224A9-CFE2-4EC9-BFDA-A04BFE7FF307}">
      <dsp:nvSpPr>
        <dsp:cNvPr id="0" name=""/>
        <dsp:cNvSpPr/>
      </dsp:nvSpPr>
      <dsp:spPr>
        <a:xfrm>
          <a:off x="0" y="1866204"/>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Aumento da tensão:</a:t>
          </a:r>
          <a:endParaRPr lang="pt-BR" sz="1300" kern="1200"/>
        </a:p>
      </dsp:txBody>
      <dsp:txXfrm>
        <a:off x="21677" y="1887881"/>
        <a:ext cx="2678548" cy="400701"/>
      </dsp:txXfrm>
    </dsp:sp>
    <dsp:sp modelId="{15399B32-AF65-4BC5-9F48-BC7B88F4306A}">
      <dsp:nvSpPr>
        <dsp:cNvPr id="0" name=""/>
        <dsp:cNvSpPr/>
      </dsp:nvSpPr>
      <dsp:spPr>
        <a:xfrm rot="5400000">
          <a:off x="4963749" y="135021"/>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Múltiplas rotas e mundos abertos criarão um grande tempo de decisão para o jogador, desta forma, seu ímpeto de movimento será momentaneamente reduzido.</a:t>
          </a:r>
          <a:br>
            <a:rPr lang="pt-BR" sz="800" kern="1200" smtClean="0"/>
          </a:br>
          <a:r>
            <a:rPr lang="pt-BR" sz="800" kern="1200" smtClean="0"/>
            <a:t>NPC interrompe player - Assim como um NPC pode guiar o jogador, eles também podem parar o jogador ou atrasá-lo.</a:t>
          </a:r>
          <a:endParaRPr lang="pt-BR" sz="800" kern="1200"/>
        </a:p>
      </dsp:txBody>
      <dsp:txXfrm rot="-5400000">
        <a:off x="2721903" y="2394209"/>
        <a:ext cx="4821595" cy="320560"/>
      </dsp:txXfrm>
    </dsp:sp>
    <dsp:sp modelId="{93064963-F771-47B4-A43E-12AA410CA02F}">
      <dsp:nvSpPr>
        <dsp:cNvPr id="0" name=""/>
        <dsp:cNvSpPr/>
      </dsp:nvSpPr>
      <dsp:spPr>
        <a:xfrm>
          <a:off x="0" y="2332462"/>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Várias rotas / Open World:</a:t>
          </a:r>
          <a:endParaRPr lang="pt-BR" sz="1300" kern="1200"/>
        </a:p>
      </dsp:txBody>
      <dsp:txXfrm>
        <a:off x="21677" y="2354139"/>
        <a:ext cx="2678548" cy="400701"/>
      </dsp:txXfrm>
    </dsp:sp>
    <dsp:sp modelId="{75572E6E-538E-450B-8951-2469A1C308FB}">
      <dsp:nvSpPr>
        <dsp:cNvPr id="0" name=""/>
        <dsp:cNvSpPr/>
      </dsp:nvSpPr>
      <dsp:spPr>
        <a:xfrm rot="5400000">
          <a:off x="4963749" y="601279"/>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Quando um jogador encontra um item passível de investigação. Sistemas de inventário complexos exigem uma gestão que vai desacelerar ímpeto do movimento. Mais ainda - Tendo itens colecionáveis irá incentivar a exploração.</a:t>
          </a:r>
          <a:endParaRPr lang="pt-BR" sz="800" kern="1200"/>
        </a:p>
      </dsp:txBody>
      <dsp:txXfrm rot="-5400000">
        <a:off x="2721903" y="2860467"/>
        <a:ext cx="4821595" cy="320560"/>
      </dsp:txXfrm>
    </dsp:sp>
    <dsp:sp modelId="{31FD4D6E-B2F1-4784-A11E-8C51136FF184}">
      <dsp:nvSpPr>
        <dsp:cNvPr id="0" name=""/>
        <dsp:cNvSpPr/>
      </dsp:nvSpPr>
      <dsp:spPr>
        <a:xfrm>
          <a:off x="0" y="2798720"/>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Balanço de inventário (coleta de itens):</a:t>
          </a:r>
          <a:endParaRPr lang="pt-BR" sz="1300" kern="1200"/>
        </a:p>
      </dsp:txBody>
      <dsp:txXfrm>
        <a:off x="21677" y="2820397"/>
        <a:ext cx="2678548" cy="400701"/>
      </dsp:txXfrm>
    </dsp:sp>
    <dsp:sp modelId="{B8809A12-4FD6-437C-9149-C07F4C5C5F4D}">
      <dsp:nvSpPr>
        <dsp:cNvPr id="0" name=""/>
        <dsp:cNvSpPr/>
      </dsp:nvSpPr>
      <dsp:spPr>
        <a:xfrm rot="5400000">
          <a:off x="4963749" y="1067537"/>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Momentos de diálogo com NPCs ou personagens que possuam uma personalidade que agrade o jogador interpretá-las requerem um maior envolvimento, e, assim, retardam o ímpeto de movimento.</a:t>
          </a:r>
          <a:endParaRPr lang="pt-BR" sz="800" kern="1200"/>
        </a:p>
      </dsp:txBody>
      <dsp:txXfrm rot="-5400000">
        <a:off x="2721903" y="3326725"/>
        <a:ext cx="4821595" cy="320560"/>
      </dsp:txXfrm>
    </dsp:sp>
    <dsp:sp modelId="{912DD9EC-974F-4995-AF59-282F4AB291AC}">
      <dsp:nvSpPr>
        <dsp:cNvPr id="0" name=""/>
        <dsp:cNvSpPr/>
      </dsp:nvSpPr>
      <dsp:spPr>
        <a:xfrm>
          <a:off x="0" y="3264978"/>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Diálogo / Roleplay:</a:t>
          </a:r>
          <a:endParaRPr lang="pt-BR" sz="1300" kern="1200"/>
        </a:p>
      </dsp:txBody>
      <dsp:txXfrm>
        <a:off x="21677" y="3286655"/>
        <a:ext cx="2678548" cy="400701"/>
      </dsp:txXfrm>
    </dsp:sp>
    <dsp:sp modelId="{8F1DD8AC-3195-4EAE-9C1D-11852176C635}">
      <dsp:nvSpPr>
        <dsp:cNvPr id="0" name=""/>
        <dsp:cNvSpPr/>
      </dsp:nvSpPr>
      <dsp:spPr>
        <a:xfrm rot="5400000">
          <a:off x="4963749" y="1533795"/>
          <a:ext cx="355244" cy="4838937"/>
        </a:xfrm>
        <a:prstGeom prst="round2SameRect">
          <a:avLst/>
        </a:prstGeom>
        <a:solidFill>
          <a:schemeClr val="accent1">
            <a:alpha val="90000"/>
            <a:tint val="40000"/>
            <a:hueOff val="0"/>
            <a:satOff val="0"/>
            <a:lumOff val="0"/>
            <a:alphaOff val="0"/>
          </a:schemeClr>
        </a:solidFill>
        <a:ln w="222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rtl="0">
            <a:lnSpc>
              <a:spcPct val="90000"/>
            </a:lnSpc>
            <a:spcBef>
              <a:spcPct val="0"/>
            </a:spcBef>
            <a:spcAft>
              <a:spcPct val="15000"/>
            </a:spcAft>
            <a:buChar char="••"/>
          </a:pPr>
          <a:r>
            <a:rPr lang="pt-BR" sz="800" kern="1200" smtClean="0"/>
            <a:t>Em geral, uma interação expositiva da história do jogo vai exigir a atenção do jogador e, assim, retardar ímpeto de movimento deste.</a:t>
          </a:r>
          <a:endParaRPr lang="pt-BR" sz="800" kern="1200"/>
        </a:p>
      </dsp:txBody>
      <dsp:txXfrm rot="-5400000">
        <a:off x="2721903" y="3792983"/>
        <a:ext cx="4821595" cy="320560"/>
      </dsp:txXfrm>
    </dsp:sp>
    <dsp:sp modelId="{00A85BFC-D611-4A1C-BF0B-735F3E423008}">
      <dsp:nvSpPr>
        <dsp:cNvPr id="0" name=""/>
        <dsp:cNvSpPr/>
      </dsp:nvSpPr>
      <dsp:spPr>
        <a:xfrm>
          <a:off x="0" y="3731236"/>
          <a:ext cx="2721902" cy="44405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pt-BR" sz="1300" kern="1200" smtClean="0"/>
            <a:t>História de exposição:</a:t>
          </a:r>
          <a:endParaRPr lang="pt-BR" sz="1300" kern="1200"/>
        </a:p>
      </dsp:txBody>
      <dsp:txXfrm>
        <a:off x="21677" y="3752913"/>
        <a:ext cx="2678548" cy="400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0D900-8A94-4278-B724-60F8AD6B41FB}">
      <dsp:nvSpPr>
        <dsp:cNvPr id="0" name=""/>
        <dsp:cNvSpPr/>
      </dsp:nvSpPr>
      <dsp:spPr>
        <a:xfrm>
          <a:off x="922" y="860855"/>
          <a:ext cx="3359552" cy="1679776"/>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rtl="0">
            <a:lnSpc>
              <a:spcPct val="90000"/>
            </a:lnSpc>
            <a:spcBef>
              <a:spcPct val="0"/>
            </a:spcBef>
            <a:spcAft>
              <a:spcPct val="35000"/>
            </a:spcAft>
          </a:pPr>
          <a:r>
            <a:rPr lang="en-US" sz="5400" kern="1200" smtClean="0"/>
            <a:t>Ameaça real</a:t>
          </a:r>
          <a:endParaRPr lang="pt-BR" sz="5400" kern="1200"/>
        </a:p>
      </dsp:txBody>
      <dsp:txXfrm>
        <a:off x="50121" y="910054"/>
        <a:ext cx="3261154" cy="1581378"/>
      </dsp:txXfrm>
    </dsp:sp>
    <dsp:sp modelId="{676E5622-D73C-491E-9C20-6C38F6FC2DFC}">
      <dsp:nvSpPr>
        <dsp:cNvPr id="0" name=""/>
        <dsp:cNvSpPr/>
      </dsp:nvSpPr>
      <dsp:spPr>
        <a:xfrm>
          <a:off x="336878" y="2540631"/>
          <a:ext cx="335955" cy="1259832"/>
        </a:xfrm>
        <a:custGeom>
          <a:avLst/>
          <a:gdLst/>
          <a:ahLst/>
          <a:cxnLst/>
          <a:rect l="0" t="0" r="0" b="0"/>
          <a:pathLst>
            <a:path>
              <a:moveTo>
                <a:pt x="0" y="0"/>
              </a:moveTo>
              <a:lnTo>
                <a:pt x="0" y="1259832"/>
              </a:lnTo>
              <a:lnTo>
                <a:pt x="335955" y="1259832"/>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6EDC4F-1E00-44AD-9057-DA847D0B3389}">
      <dsp:nvSpPr>
        <dsp:cNvPr id="0" name=""/>
        <dsp:cNvSpPr/>
      </dsp:nvSpPr>
      <dsp:spPr>
        <a:xfrm>
          <a:off x="672833" y="2960576"/>
          <a:ext cx="2687642" cy="1679776"/>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smtClean="0"/>
            <a:t>Um jogador quando possui uma ameaça real e visível possui um aumento no ímpeto de movimento.</a:t>
          </a:r>
          <a:endParaRPr lang="pt-BR" sz="1400" kern="1200"/>
        </a:p>
      </dsp:txBody>
      <dsp:txXfrm>
        <a:off x="722032" y="3009775"/>
        <a:ext cx="2589244" cy="1581378"/>
      </dsp:txXfrm>
    </dsp:sp>
    <dsp:sp modelId="{C3275C9F-48C5-4118-B1B6-616C2C41F165}">
      <dsp:nvSpPr>
        <dsp:cNvPr id="0" name=""/>
        <dsp:cNvSpPr/>
      </dsp:nvSpPr>
      <dsp:spPr>
        <a:xfrm>
          <a:off x="4200364" y="860855"/>
          <a:ext cx="3359552" cy="1679776"/>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lvl="0" algn="ctr" defTabSz="2400300" rtl="0">
            <a:lnSpc>
              <a:spcPct val="90000"/>
            </a:lnSpc>
            <a:spcBef>
              <a:spcPct val="0"/>
            </a:spcBef>
            <a:spcAft>
              <a:spcPct val="35000"/>
            </a:spcAft>
          </a:pPr>
          <a:r>
            <a:rPr lang="en-US" sz="5400" kern="1200" smtClean="0"/>
            <a:t>Ameaça percebida</a:t>
          </a:r>
          <a:endParaRPr lang="pt-BR" sz="5400" kern="1200"/>
        </a:p>
      </dsp:txBody>
      <dsp:txXfrm>
        <a:off x="4249563" y="910054"/>
        <a:ext cx="3261154" cy="1581378"/>
      </dsp:txXfrm>
    </dsp:sp>
    <dsp:sp modelId="{2F43B9E4-0809-4A65-BBFB-C7A1334C431F}">
      <dsp:nvSpPr>
        <dsp:cNvPr id="0" name=""/>
        <dsp:cNvSpPr/>
      </dsp:nvSpPr>
      <dsp:spPr>
        <a:xfrm>
          <a:off x="4536319" y="2540631"/>
          <a:ext cx="335955" cy="1259832"/>
        </a:xfrm>
        <a:custGeom>
          <a:avLst/>
          <a:gdLst/>
          <a:ahLst/>
          <a:cxnLst/>
          <a:rect l="0" t="0" r="0" b="0"/>
          <a:pathLst>
            <a:path>
              <a:moveTo>
                <a:pt x="0" y="0"/>
              </a:moveTo>
              <a:lnTo>
                <a:pt x="0" y="1259832"/>
              </a:lnTo>
              <a:lnTo>
                <a:pt x="335955" y="1259832"/>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E40C14-9EE6-4B2A-A2AB-21E11CA1D4D5}">
      <dsp:nvSpPr>
        <dsp:cNvPr id="0" name=""/>
        <dsp:cNvSpPr/>
      </dsp:nvSpPr>
      <dsp:spPr>
        <a:xfrm>
          <a:off x="4872274" y="2960576"/>
          <a:ext cx="2687642" cy="1679776"/>
        </a:xfrm>
        <a:prstGeom prst="roundRect">
          <a:avLst>
            <a:gd name="adj" fmla="val 10000"/>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smtClean="0"/>
            <a:t>Uma aparência de ameaça criada pela ambientação do jogo, por exemplo, fará o jogador progredir mais lentamente. Além da ameaça este efeito é também possível pelo medo de ser descoberto como é o caso dos jogos do genero Stealth.</a:t>
          </a:r>
          <a:endParaRPr lang="pt-BR" sz="1400" kern="1200"/>
        </a:p>
      </dsp:txBody>
      <dsp:txXfrm>
        <a:off x="4921473" y="3009775"/>
        <a:ext cx="2589244" cy="1581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4272F-5CCF-4C91-BA96-6F1294932C0D}">
      <dsp:nvSpPr>
        <dsp:cNvPr id="0" name=""/>
        <dsp:cNvSpPr/>
      </dsp:nvSpPr>
      <dsp:spPr>
        <a:xfrm>
          <a:off x="0" y="1468963"/>
          <a:ext cx="7560840" cy="195861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85F168-5E2D-4179-8B85-E159BBA36304}">
      <dsp:nvSpPr>
        <dsp:cNvPr id="0" name=""/>
        <dsp:cNvSpPr/>
      </dsp:nvSpPr>
      <dsp:spPr>
        <a:xfrm>
          <a:off x="83" y="0"/>
          <a:ext cx="3319312" cy="1958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rtl="0">
            <a:lnSpc>
              <a:spcPct val="90000"/>
            </a:lnSpc>
            <a:spcBef>
              <a:spcPct val="0"/>
            </a:spcBef>
            <a:spcAft>
              <a:spcPct val="35000"/>
            </a:spcAft>
          </a:pPr>
          <a:r>
            <a:rPr lang="en-US" sz="2100" kern="1200" smtClean="0"/>
            <a:t>Um tempo baixo requer um pensamento sério e contemplativo como nos Puzzles.</a:t>
          </a:r>
          <a:endParaRPr lang="pt-BR" sz="2100" kern="1200"/>
        </a:p>
      </dsp:txBody>
      <dsp:txXfrm>
        <a:off x="83" y="0"/>
        <a:ext cx="3319312" cy="1958617"/>
      </dsp:txXfrm>
    </dsp:sp>
    <dsp:sp modelId="{9CAD501D-8010-426B-B41B-ECD3C89C3688}">
      <dsp:nvSpPr>
        <dsp:cNvPr id="0" name=""/>
        <dsp:cNvSpPr/>
      </dsp:nvSpPr>
      <dsp:spPr>
        <a:xfrm>
          <a:off x="1414911" y="2203444"/>
          <a:ext cx="489654" cy="489654"/>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EC283F-A712-4E21-822D-156FE25CCCFD}">
      <dsp:nvSpPr>
        <dsp:cNvPr id="0" name=""/>
        <dsp:cNvSpPr/>
      </dsp:nvSpPr>
      <dsp:spPr>
        <a:xfrm>
          <a:off x="3485360" y="2937926"/>
          <a:ext cx="3319312" cy="1958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rtl="0">
            <a:lnSpc>
              <a:spcPct val="90000"/>
            </a:lnSpc>
            <a:spcBef>
              <a:spcPct val="0"/>
            </a:spcBef>
            <a:spcAft>
              <a:spcPct val="35000"/>
            </a:spcAft>
          </a:pPr>
          <a:r>
            <a:rPr lang="en-US" sz="2100" kern="1200" smtClean="0"/>
            <a:t>Um tempo alto requer reação rápida e decisões que levam frações de segundos para serem tomadas é é encontrada, por exemplo, nos jogos FPS.</a:t>
          </a:r>
          <a:endParaRPr lang="pt-BR" sz="2100" kern="1200"/>
        </a:p>
      </dsp:txBody>
      <dsp:txXfrm>
        <a:off x="3485360" y="2937926"/>
        <a:ext cx="3319312" cy="1958617"/>
      </dsp:txXfrm>
    </dsp:sp>
    <dsp:sp modelId="{0E7B6167-A375-423E-A788-AA8052D70D34}">
      <dsp:nvSpPr>
        <dsp:cNvPr id="0" name=""/>
        <dsp:cNvSpPr/>
      </dsp:nvSpPr>
      <dsp:spPr>
        <a:xfrm>
          <a:off x="4900189" y="2203444"/>
          <a:ext cx="489654" cy="489654"/>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9550C-3E63-4E3E-9887-D3CEC0E8984C}">
      <dsp:nvSpPr>
        <dsp:cNvPr id="0" name=""/>
        <dsp:cNvSpPr/>
      </dsp:nvSpPr>
      <dsp:spPr>
        <a:xfrm>
          <a:off x="0" y="23221"/>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Accelerando:</a:t>
          </a:r>
          <a:endParaRPr lang="pt-BR" sz="1700" kern="1200"/>
        </a:p>
      </dsp:txBody>
      <dsp:txXfrm>
        <a:off x="19419" y="42640"/>
        <a:ext cx="7522002" cy="358962"/>
      </dsp:txXfrm>
    </dsp:sp>
    <dsp:sp modelId="{4C963AF4-6443-406E-ADAD-5477F621610E}">
      <dsp:nvSpPr>
        <dsp:cNvPr id="0" name=""/>
        <dsp:cNvSpPr/>
      </dsp:nvSpPr>
      <dsp:spPr>
        <a:xfrm>
          <a:off x="0" y="421021"/>
          <a:ext cx="7560840" cy="387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Aumentando gradativamente (aceleração), o tempo. Isto é muito aplicável a estimulação nível como é frequentemente o caso de que o tempo médio do nívelaumenta em direcção ao fim.</a:t>
          </a:r>
          <a:endParaRPr lang="pt-BR" sz="1300" kern="1200"/>
        </a:p>
      </dsp:txBody>
      <dsp:txXfrm>
        <a:off x="0" y="421021"/>
        <a:ext cx="7560840" cy="387090"/>
      </dsp:txXfrm>
    </dsp:sp>
    <dsp:sp modelId="{2A5AC23D-3B35-45EB-A4ED-8D9A5C78E6D4}">
      <dsp:nvSpPr>
        <dsp:cNvPr id="0" name=""/>
        <dsp:cNvSpPr/>
      </dsp:nvSpPr>
      <dsp:spPr>
        <a:xfrm>
          <a:off x="0" y="808111"/>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Calando:</a:t>
          </a:r>
          <a:endParaRPr lang="pt-BR" sz="1700" kern="1200"/>
        </a:p>
      </dsp:txBody>
      <dsp:txXfrm>
        <a:off x="19419" y="827530"/>
        <a:ext cx="7522002" cy="358962"/>
      </dsp:txXfrm>
    </dsp:sp>
    <dsp:sp modelId="{7DD0E6A2-C245-4460-9686-0049CCD44894}">
      <dsp:nvSpPr>
        <dsp:cNvPr id="0" name=""/>
        <dsp:cNvSpPr/>
      </dsp:nvSpPr>
      <dsp:spPr>
        <a:xfrm>
          <a:off x="0" y="1205911"/>
          <a:ext cx="756084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Indo mais lento do que anteriormente. Isso seria diminuir a intensidade de jogo ao longo da seção anterior.</a:t>
          </a:r>
          <a:endParaRPr lang="pt-BR" sz="1300" kern="1200"/>
        </a:p>
      </dsp:txBody>
      <dsp:txXfrm>
        <a:off x="0" y="1205911"/>
        <a:ext cx="7560840" cy="281520"/>
      </dsp:txXfrm>
    </dsp:sp>
    <dsp:sp modelId="{7A2DE604-522A-43E8-8656-8BAD0DF5CA46}">
      <dsp:nvSpPr>
        <dsp:cNvPr id="0" name=""/>
        <dsp:cNvSpPr/>
      </dsp:nvSpPr>
      <dsp:spPr>
        <a:xfrm>
          <a:off x="0" y="1487431"/>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Precipitando:</a:t>
          </a:r>
          <a:endParaRPr lang="pt-BR" sz="1700" kern="1200"/>
        </a:p>
      </dsp:txBody>
      <dsp:txXfrm>
        <a:off x="19419" y="1506850"/>
        <a:ext cx="7522002" cy="358962"/>
      </dsp:txXfrm>
    </dsp:sp>
    <dsp:sp modelId="{CCD4A6F8-F150-4F70-9AEB-05F2570A6485}">
      <dsp:nvSpPr>
        <dsp:cNvPr id="0" name=""/>
        <dsp:cNvSpPr/>
      </dsp:nvSpPr>
      <dsp:spPr>
        <a:xfrm>
          <a:off x="0" y="1885232"/>
          <a:ext cx="756084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Indo mais rápido do que anteriormente. Isso aumentaria a intensidade de jogo ao longo da seção anterior.</a:t>
          </a:r>
          <a:endParaRPr lang="pt-BR" sz="1300" kern="1200"/>
        </a:p>
      </dsp:txBody>
      <dsp:txXfrm>
        <a:off x="0" y="1885232"/>
        <a:ext cx="7560840" cy="281520"/>
      </dsp:txXfrm>
    </dsp:sp>
    <dsp:sp modelId="{2D57CFD8-E755-4912-93B8-BE71E9DF28FA}">
      <dsp:nvSpPr>
        <dsp:cNvPr id="0" name=""/>
        <dsp:cNvSpPr/>
      </dsp:nvSpPr>
      <dsp:spPr>
        <a:xfrm>
          <a:off x="0" y="2166752"/>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Ritardando</a:t>
          </a:r>
          <a:endParaRPr lang="pt-BR" sz="1700" kern="1200"/>
        </a:p>
      </dsp:txBody>
      <dsp:txXfrm>
        <a:off x="19419" y="2186171"/>
        <a:ext cx="7522002" cy="358962"/>
      </dsp:txXfrm>
    </dsp:sp>
    <dsp:sp modelId="{9F39AB7D-51CC-474C-9008-A4329F6F5793}">
      <dsp:nvSpPr>
        <dsp:cNvPr id="0" name=""/>
        <dsp:cNvSpPr/>
      </dsp:nvSpPr>
      <dsp:spPr>
        <a:xfrm>
          <a:off x="0" y="2564552"/>
          <a:ext cx="756084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Gradualmente diminuindo o ritmo. Este pode não se aplicar em umpatamar, que geralmente vai aumentar no tempo, mas pode ocorrer depois de grupos particularmente tensas - em vez de simplesmente deixar cair o ritmo completamente pode derrubá-lo gradualmente.</a:t>
          </a:r>
          <a:endParaRPr lang="pt-BR" sz="1300" kern="1200"/>
        </a:p>
      </dsp:txBody>
      <dsp:txXfrm>
        <a:off x="0" y="2564552"/>
        <a:ext cx="7560840" cy="563040"/>
      </dsp:txXfrm>
    </dsp:sp>
    <dsp:sp modelId="{9CA867C3-7235-43D4-8547-174E7ACBA80E}">
      <dsp:nvSpPr>
        <dsp:cNvPr id="0" name=""/>
        <dsp:cNvSpPr/>
      </dsp:nvSpPr>
      <dsp:spPr>
        <a:xfrm>
          <a:off x="0" y="3127592"/>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Ritenuto:</a:t>
          </a:r>
          <a:endParaRPr lang="pt-BR" sz="1700" kern="1200"/>
        </a:p>
      </dsp:txBody>
      <dsp:txXfrm>
        <a:off x="19419" y="3147011"/>
        <a:ext cx="7522002" cy="358962"/>
      </dsp:txXfrm>
    </dsp:sp>
    <dsp:sp modelId="{AA3F5279-DEA0-4C63-85D5-3DC77D17FA88}">
      <dsp:nvSpPr>
        <dsp:cNvPr id="0" name=""/>
        <dsp:cNvSpPr/>
      </dsp:nvSpPr>
      <dsp:spPr>
        <a:xfrm>
          <a:off x="0" y="3525392"/>
          <a:ext cx="756084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Ligeiramente mais lento do que o tempo anterior, segurando de volta. Isso pode ser usado em ritmo nível de pontuar uma batalha com uma pequena escaramuça, antes de regressar a uma batalha maior depois.</a:t>
          </a:r>
          <a:endParaRPr lang="pt-BR" sz="1300" kern="1200"/>
        </a:p>
      </dsp:txBody>
      <dsp:txXfrm>
        <a:off x="0" y="3525392"/>
        <a:ext cx="7560840" cy="563040"/>
      </dsp:txXfrm>
    </dsp:sp>
    <dsp:sp modelId="{6298482A-DBB0-4AFB-B0EF-E288D53FAE60}">
      <dsp:nvSpPr>
        <dsp:cNvPr id="0" name=""/>
        <dsp:cNvSpPr/>
      </dsp:nvSpPr>
      <dsp:spPr>
        <a:xfrm>
          <a:off x="0" y="4088432"/>
          <a:ext cx="7560840" cy="3978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pt-BR" sz="1700" kern="1200" smtClean="0"/>
            <a:t>Stretto:</a:t>
          </a:r>
          <a:endParaRPr lang="pt-BR" sz="1700" kern="1200"/>
        </a:p>
      </dsp:txBody>
      <dsp:txXfrm>
        <a:off x="19419" y="4107851"/>
        <a:ext cx="7522002" cy="358962"/>
      </dsp:txXfrm>
    </dsp:sp>
    <dsp:sp modelId="{3BF2019E-79A7-42F8-9572-B615B76F0381}">
      <dsp:nvSpPr>
        <dsp:cNvPr id="0" name=""/>
        <dsp:cNvSpPr/>
      </dsp:nvSpPr>
      <dsp:spPr>
        <a:xfrm>
          <a:off x="0" y="4486232"/>
          <a:ext cx="7560840" cy="387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pt-BR" sz="1300" kern="1200" smtClean="0"/>
            <a:t>Temporariamente acelerando. Isto seria uma mudança para trazer a intensidade do jogo ou aumentar o desafio para um curto período de tempo.</a:t>
          </a:r>
          <a:endParaRPr lang="pt-BR" sz="1300" kern="1200"/>
        </a:p>
      </dsp:txBody>
      <dsp:txXfrm>
        <a:off x="0" y="4486232"/>
        <a:ext cx="7560840" cy="3870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E6499-BA8E-44C3-974D-CF7C1391B610}">
      <dsp:nvSpPr>
        <dsp:cNvPr id="0" name=""/>
        <dsp:cNvSpPr/>
      </dsp:nvSpPr>
      <dsp:spPr>
        <a:xfrm>
          <a:off x="0" y="31760"/>
          <a:ext cx="7560840" cy="5850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pt-BR" sz="2500" kern="1200" smtClean="0"/>
            <a:t>Monotone:</a:t>
          </a:r>
          <a:endParaRPr lang="pt-BR" sz="2500" kern="1200"/>
        </a:p>
      </dsp:txBody>
      <dsp:txXfrm>
        <a:off x="28557" y="60317"/>
        <a:ext cx="7503726" cy="527886"/>
      </dsp:txXfrm>
    </dsp:sp>
    <dsp:sp modelId="{055C44F9-85B5-47C2-96A7-65FB4E86EE23}">
      <dsp:nvSpPr>
        <dsp:cNvPr id="0" name=""/>
        <dsp:cNvSpPr/>
      </dsp:nvSpPr>
      <dsp:spPr>
        <a:xfrm>
          <a:off x="0" y="616760"/>
          <a:ext cx="756084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pt-BR" sz="2000" kern="1200" smtClean="0"/>
            <a:t>O uso repetido de um único elemento.</a:t>
          </a:r>
          <a:endParaRPr lang="pt-BR" sz="2000" kern="1200"/>
        </a:p>
      </dsp:txBody>
      <dsp:txXfrm>
        <a:off x="0" y="616760"/>
        <a:ext cx="7560840" cy="414000"/>
      </dsp:txXfrm>
    </dsp:sp>
    <dsp:sp modelId="{4937D870-D0F4-424C-B785-E79ABB13801A}">
      <dsp:nvSpPr>
        <dsp:cNvPr id="0" name=""/>
        <dsp:cNvSpPr/>
      </dsp:nvSpPr>
      <dsp:spPr>
        <a:xfrm>
          <a:off x="0" y="1030760"/>
          <a:ext cx="7560840" cy="5850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pt-BR" sz="2500" kern="1200" smtClean="0"/>
            <a:t>Ostinato:</a:t>
          </a:r>
          <a:endParaRPr lang="pt-BR" sz="2500" kern="1200"/>
        </a:p>
      </dsp:txBody>
      <dsp:txXfrm>
        <a:off x="28557" y="1059317"/>
        <a:ext cx="7503726" cy="527886"/>
      </dsp:txXfrm>
    </dsp:sp>
    <dsp:sp modelId="{055F2C83-8436-4FC4-B24A-041D7D2A6D0A}">
      <dsp:nvSpPr>
        <dsp:cNvPr id="0" name=""/>
        <dsp:cNvSpPr/>
      </dsp:nvSpPr>
      <dsp:spPr>
        <a:xfrm>
          <a:off x="0" y="1615760"/>
          <a:ext cx="7560840"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pt-BR" sz="2000" kern="1200" smtClean="0"/>
            <a:t>Uma frase repetida ou mecânica de jogo (diferenciado do monotone na medida em que possui variação).</a:t>
          </a:r>
          <a:endParaRPr lang="pt-BR" sz="2000" kern="1200"/>
        </a:p>
      </dsp:txBody>
      <dsp:txXfrm>
        <a:off x="0" y="1615760"/>
        <a:ext cx="7560840" cy="595125"/>
      </dsp:txXfrm>
    </dsp:sp>
    <dsp:sp modelId="{9F10A441-B9D7-4862-85C4-5840F59C517D}">
      <dsp:nvSpPr>
        <dsp:cNvPr id="0" name=""/>
        <dsp:cNvSpPr/>
      </dsp:nvSpPr>
      <dsp:spPr>
        <a:xfrm>
          <a:off x="0" y="2210885"/>
          <a:ext cx="7560840" cy="5850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pt-BR" sz="2500" kern="1200" smtClean="0"/>
            <a:t>Enfeites:</a:t>
          </a:r>
          <a:endParaRPr lang="pt-BR" sz="2500" kern="1200"/>
        </a:p>
      </dsp:txBody>
      <dsp:txXfrm>
        <a:off x="28557" y="2239442"/>
        <a:ext cx="7503726" cy="527886"/>
      </dsp:txXfrm>
    </dsp:sp>
    <dsp:sp modelId="{1836096F-ABF1-4D7C-9EEB-B38AEB5E7B0D}">
      <dsp:nvSpPr>
        <dsp:cNvPr id="0" name=""/>
        <dsp:cNvSpPr/>
      </dsp:nvSpPr>
      <dsp:spPr>
        <a:xfrm>
          <a:off x="0" y="2795885"/>
          <a:ext cx="756084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pt-BR" sz="2000" kern="1200" smtClean="0"/>
            <a:t>Elementos que são usados ​​para enfeitar o elemento principal, ou seja, a mecânica de jogos menores em uma sequencia em que se concentra uma mecânica principal.</a:t>
          </a:r>
          <a:endParaRPr lang="pt-BR" sz="2000" kern="1200"/>
        </a:p>
      </dsp:txBody>
      <dsp:txXfrm>
        <a:off x="0" y="2795885"/>
        <a:ext cx="7560840" cy="853875"/>
      </dsp:txXfrm>
    </dsp:sp>
    <dsp:sp modelId="{78398844-1EE0-4843-8F27-B0FA24E27EC1}">
      <dsp:nvSpPr>
        <dsp:cNvPr id="0" name=""/>
        <dsp:cNvSpPr/>
      </dsp:nvSpPr>
      <dsp:spPr>
        <a:xfrm>
          <a:off x="0" y="3649760"/>
          <a:ext cx="7560840" cy="5850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pt-BR" sz="2500" kern="1200" smtClean="0"/>
            <a:t>Tremolo:</a:t>
          </a:r>
          <a:endParaRPr lang="pt-BR" sz="2500" kern="1200"/>
        </a:p>
      </dsp:txBody>
      <dsp:txXfrm>
        <a:off x="28557" y="3678317"/>
        <a:ext cx="7503726" cy="527886"/>
      </dsp:txXfrm>
    </dsp:sp>
    <dsp:sp modelId="{7ADA2766-18A0-430E-B5F5-D3C2B6FED534}">
      <dsp:nvSpPr>
        <dsp:cNvPr id="0" name=""/>
        <dsp:cNvSpPr/>
      </dsp:nvSpPr>
      <dsp:spPr>
        <a:xfrm>
          <a:off x="0" y="4234760"/>
          <a:ext cx="756084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pt-BR" sz="2000" kern="1200" smtClean="0"/>
            <a:t>Alternância rápida entre a mecânica.</a:t>
          </a:r>
          <a:endParaRPr lang="pt-BR" sz="2000" kern="1200"/>
        </a:p>
      </dsp:txBody>
      <dsp:txXfrm>
        <a:off x="0" y="4234760"/>
        <a:ext cx="7560840" cy="414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8275D-651D-4FDF-AA97-D8ECF58C8A88}">
      <dsp:nvSpPr>
        <dsp:cNvPr id="0" name=""/>
        <dsp:cNvSpPr/>
      </dsp:nvSpPr>
      <dsp:spPr>
        <a:xfrm>
          <a:off x="0" y="94828"/>
          <a:ext cx="7560840" cy="49139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t-BR" sz="2100" kern="1200" smtClean="0"/>
            <a:t>Monofônico:</a:t>
          </a:r>
          <a:endParaRPr lang="pt-BR" sz="2100" kern="1200"/>
        </a:p>
      </dsp:txBody>
      <dsp:txXfrm>
        <a:off x="23988" y="118816"/>
        <a:ext cx="7512864" cy="443423"/>
      </dsp:txXfrm>
    </dsp:sp>
    <dsp:sp modelId="{2D5D5FC5-AAE0-4FE5-84B4-FD23A1985B60}">
      <dsp:nvSpPr>
        <dsp:cNvPr id="0" name=""/>
        <dsp:cNvSpPr/>
      </dsp:nvSpPr>
      <dsp:spPr>
        <a:xfrm>
          <a:off x="0" y="586228"/>
          <a:ext cx="7560840"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pt-BR" sz="1600" kern="1200" smtClean="0"/>
            <a:t>Notas simples de cada vez, ou, no caso do jogo, uma mecânica simples usada sem outras mecânicas complementares.</a:t>
          </a:r>
          <a:endParaRPr lang="pt-BR" sz="1600" kern="1200"/>
        </a:p>
      </dsp:txBody>
      <dsp:txXfrm>
        <a:off x="0" y="586228"/>
        <a:ext cx="7560840" cy="478170"/>
      </dsp:txXfrm>
    </dsp:sp>
    <dsp:sp modelId="{F58F0ACA-6380-4ABE-8648-AC3D925964A9}">
      <dsp:nvSpPr>
        <dsp:cNvPr id="0" name=""/>
        <dsp:cNvSpPr/>
      </dsp:nvSpPr>
      <dsp:spPr>
        <a:xfrm>
          <a:off x="0" y="1064398"/>
          <a:ext cx="7560840" cy="49139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t-BR" sz="2100" kern="1200" smtClean="0"/>
            <a:t>Homofônico:</a:t>
          </a:r>
          <a:endParaRPr lang="pt-BR" sz="2100" kern="1200"/>
        </a:p>
      </dsp:txBody>
      <dsp:txXfrm>
        <a:off x="23988" y="1088386"/>
        <a:ext cx="7512864" cy="443423"/>
      </dsp:txXfrm>
    </dsp:sp>
    <dsp:sp modelId="{654778F3-6338-4AD2-9B40-D6054D01D5F3}">
      <dsp:nvSpPr>
        <dsp:cNvPr id="0" name=""/>
        <dsp:cNvSpPr/>
      </dsp:nvSpPr>
      <dsp:spPr>
        <a:xfrm>
          <a:off x="0" y="1555798"/>
          <a:ext cx="7560840" cy="478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pt-BR" sz="1600" kern="1200" smtClean="0"/>
            <a:t>Usando harmonias, como acordes de uma melodia única. Este seria o uso de mecânicas que trabalham bem em conjunto, definindo padrões.</a:t>
          </a:r>
          <a:endParaRPr lang="pt-BR" sz="1600" kern="1200"/>
        </a:p>
      </dsp:txBody>
      <dsp:txXfrm>
        <a:off x="0" y="1555798"/>
        <a:ext cx="7560840" cy="478170"/>
      </dsp:txXfrm>
    </dsp:sp>
    <dsp:sp modelId="{CF991227-59D0-4974-9BD0-A0CA0447D072}">
      <dsp:nvSpPr>
        <dsp:cNvPr id="0" name=""/>
        <dsp:cNvSpPr/>
      </dsp:nvSpPr>
      <dsp:spPr>
        <a:xfrm>
          <a:off x="0" y="2033968"/>
          <a:ext cx="7560840" cy="49139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t-BR" sz="2100" kern="1200" smtClean="0"/>
            <a:t>Polifônico:</a:t>
          </a:r>
          <a:endParaRPr lang="pt-BR" sz="2100" kern="1200"/>
        </a:p>
      </dsp:txBody>
      <dsp:txXfrm>
        <a:off x="23988" y="2057956"/>
        <a:ext cx="7512864" cy="443423"/>
      </dsp:txXfrm>
    </dsp:sp>
    <dsp:sp modelId="{7ADA61E2-BDE8-41E6-8F44-31B2747064B6}">
      <dsp:nvSpPr>
        <dsp:cNvPr id="0" name=""/>
        <dsp:cNvSpPr/>
      </dsp:nvSpPr>
      <dsp:spPr>
        <a:xfrm>
          <a:off x="0" y="2525368"/>
          <a:ext cx="7560840" cy="912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pt-BR" sz="1600" kern="1200" smtClean="0"/>
            <a:t>Melodias múltiplas tocando ao mesmo tempo. Isso seriam momentos extremamente complexos em termos de jogabilidade, onde elementos de jogabilidade diferentes estão ocorrendo em seus próprios padrões. Isso seria bastante raro sem que a experiência torne-se confusa.</a:t>
          </a:r>
          <a:endParaRPr lang="pt-BR" sz="1600" kern="1200"/>
        </a:p>
      </dsp:txBody>
      <dsp:txXfrm>
        <a:off x="0" y="2525368"/>
        <a:ext cx="7560840" cy="912870"/>
      </dsp:txXfrm>
    </dsp:sp>
    <dsp:sp modelId="{8CA9B15C-A91A-4C24-82D4-46CA2F8F7510}">
      <dsp:nvSpPr>
        <dsp:cNvPr id="0" name=""/>
        <dsp:cNvSpPr/>
      </dsp:nvSpPr>
      <dsp:spPr>
        <a:xfrm>
          <a:off x="0" y="3438238"/>
          <a:ext cx="7560840" cy="491399"/>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t-BR" sz="2100" kern="1200" dirty="0" smtClean="0"/>
            <a:t>Heterofônica</a:t>
          </a:r>
          <a:r>
            <a:rPr lang="pt-BR" sz="2100" kern="1200" dirty="0" smtClean="0"/>
            <a:t>:</a:t>
          </a:r>
          <a:endParaRPr lang="pt-BR" sz="2100" kern="1200" dirty="0"/>
        </a:p>
      </dsp:txBody>
      <dsp:txXfrm>
        <a:off x="23988" y="3462226"/>
        <a:ext cx="7512864" cy="443423"/>
      </dsp:txXfrm>
    </dsp:sp>
    <dsp:sp modelId="{F1293AB8-3212-42E6-BF01-6BBF092C4855}">
      <dsp:nvSpPr>
        <dsp:cNvPr id="0" name=""/>
        <dsp:cNvSpPr/>
      </dsp:nvSpPr>
      <dsp:spPr>
        <a:xfrm>
          <a:off x="0" y="3929638"/>
          <a:ext cx="756084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57"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pt-BR" sz="1600" kern="1200" smtClean="0"/>
            <a:t>A mesma melodia está sendo jogada com pequenas variações, ao mesmo tempo. Isto é mais provável do que um cenário polifônico, pois é mais legível em termos do que está acontecendo.</a:t>
          </a:r>
          <a:endParaRPr lang="pt-BR" sz="1600" kern="1200"/>
        </a:p>
      </dsp:txBody>
      <dsp:txXfrm>
        <a:off x="0" y="3929638"/>
        <a:ext cx="7560840" cy="68465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pt-BR" smtClean="0"/>
              <a:t>Clique para editar o título mestre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488ABFC-6932-4D72-B91E-BF0FE5F153EE}" type="datetimeFigureOut">
              <a:rPr lang="pt-BR" smtClean="0"/>
              <a:t>25/08/2012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D3F472-4DD8-4E41-B2E9-B084B049002A}" type="slidenum">
              <a:rPr lang="pt-BR" smtClean="0"/>
              <a:t>‹nº›</a:t>
            </a:fld>
            <a:endParaRPr lang="pt-B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488ABFC-6932-4D72-B91E-BF0FE5F153EE}" type="datetimeFigureOut">
              <a:rPr lang="pt-BR" smtClean="0"/>
              <a:t>25/08/2012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488ABFC-6932-4D72-B91E-BF0FE5F153EE}" type="datetimeFigureOut">
              <a:rPr lang="pt-BR" smtClean="0"/>
              <a:t>25/08/2012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488ABFC-6932-4D72-B91E-BF0FE5F153EE}" type="datetimeFigureOut">
              <a:rPr lang="pt-BR" smtClean="0"/>
              <a:t>25/08/2012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488ABFC-6932-4D72-B91E-BF0FE5F153EE}" type="datetimeFigureOut">
              <a:rPr lang="pt-BR" smtClean="0"/>
              <a:t>25/08/2012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D3F472-4DD8-4E41-B2E9-B084B049002A}" type="slidenum">
              <a:rPr lang="pt-BR" smtClean="0"/>
              <a:t>‹nº›</a:t>
            </a:fld>
            <a:endParaRPr lang="pt-B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Date Placeholder 4"/>
          <p:cNvSpPr>
            <a:spLocks noGrp="1"/>
          </p:cNvSpPr>
          <p:nvPr>
            <p:ph type="dt" sz="half" idx="10"/>
          </p:nvPr>
        </p:nvSpPr>
        <p:spPr/>
        <p:txBody>
          <a:bodyPr/>
          <a:lstStyle/>
          <a:p>
            <a:fld id="{7488ABFC-6932-4D72-B91E-BF0FE5F153EE}" type="datetimeFigureOut">
              <a:rPr lang="pt-BR" smtClean="0"/>
              <a:t>25/08/2012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7488ABFC-6932-4D72-B91E-BF0FE5F153EE}" type="datetimeFigureOut">
              <a:rPr lang="pt-BR" smtClean="0"/>
              <a:t>25/08/2012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4D3F472-4DD8-4E41-B2E9-B084B049002A}" type="slidenum">
              <a:rPr lang="pt-BR" smtClean="0"/>
              <a:t>‹nº›</a:t>
            </a:fld>
            <a:endParaRPr lang="pt-B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488ABFC-6932-4D72-B91E-BF0FE5F153EE}" type="datetimeFigureOut">
              <a:rPr lang="pt-BR" smtClean="0"/>
              <a:t>25/08/2012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8ABFC-6932-4D72-B91E-BF0FE5F153EE}" type="datetimeFigureOut">
              <a:rPr lang="pt-BR" smtClean="0"/>
              <a:t>25/08/2012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pt-BR" smtClean="0"/>
              <a:t>Clique para editar o título mestre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488ABFC-6932-4D72-B91E-BF0FE5F153EE}" type="datetimeFigureOut">
              <a:rPr lang="pt-BR" smtClean="0"/>
              <a:t>25/08/2012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D3F472-4DD8-4E41-B2E9-B084B049002A}" type="slidenum">
              <a:rPr lang="pt-BR" smtClean="0"/>
              <a:t>‹nº›</a:t>
            </a:fld>
            <a:endParaRPr lang="pt-B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488ABFC-6932-4D72-B91E-BF0FE5F153EE}" type="datetimeFigureOut">
              <a:rPr lang="pt-BR" smtClean="0"/>
              <a:t>25/08/2012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D3F472-4DD8-4E41-B2E9-B084B049002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488ABFC-6932-4D72-B91E-BF0FE5F153EE}" type="datetimeFigureOut">
              <a:rPr lang="pt-BR" smtClean="0"/>
              <a:t>25/08/2012</a:t>
            </a:fld>
            <a:endParaRPr lang="pt-B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pt-B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4D3F472-4DD8-4E41-B2E9-B084B049002A}" type="slidenum">
              <a:rPr lang="pt-BR" smtClean="0"/>
              <a:t>‹nº›</a:t>
            </a:fld>
            <a:endParaRPr lang="pt-B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Level Design</a:t>
            </a:r>
            <a:endParaRPr lang="pt-BR" dirty="0"/>
          </a:p>
        </p:txBody>
      </p:sp>
      <p:sp>
        <p:nvSpPr>
          <p:cNvPr id="3" name="Subtítulo 2"/>
          <p:cNvSpPr>
            <a:spLocks noGrp="1"/>
          </p:cNvSpPr>
          <p:nvPr>
            <p:ph type="subTitle" idx="1"/>
          </p:nvPr>
        </p:nvSpPr>
        <p:spPr/>
        <p:txBody>
          <a:bodyPr/>
          <a:lstStyle/>
          <a:p>
            <a:r>
              <a:rPr lang="en-US" dirty="0" err="1" smtClean="0"/>
              <a:t>Abordagem</a:t>
            </a:r>
            <a:r>
              <a:rPr lang="en-US" dirty="0" smtClean="0"/>
              <a:t> </a:t>
            </a:r>
            <a:r>
              <a:rPr lang="en-US" dirty="0" err="1" smtClean="0"/>
              <a:t>pela</a:t>
            </a:r>
            <a:r>
              <a:rPr lang="en-US" dirty="0" smtClean="0"/>
              <a:t> </a:t>
            </a:r>
            <a:r>
              <a:rPr lang="en-US" dirty="0" err="1" smtClean="0"/>
              <a:t>Teoria</a:t>
            </a:r>
            <a:r>
              <a:rPr lang="en-US" dirty="0" smtClean="0"/>
              <a:t> da </a:t>
            </a:r>
            <a:r>
              <a:rPr lang="en-US" dirty="0" err="1" smtClean="0"/>
              <a:t>Música</a:t>
            </a:r>
            <a:endParaRPr lang="pt-BR" dirty="0"/>
          </a:p>
        </p:txBody>
      </p:sp>
    </p:spTree>
    <p:extLst>
      <p:ext uri="{BB962C8B-B14F-4D97-AF65-F5344CB8AC3E}">
        <p14:creationId xmlns:p14="http://schemas.microsoft.com/office/powerpoint/2010/main" val="177145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Harmonia</a:t>
            </a:r>
            <a:endParaRPr lang="pt-BR" dirty="0"/>
          </a:p>
        </p:txBody>
      </p:sp>
      <p:sp>
        <p:nvSpPr>
          <p:cNvPr id="4" name="Espaço Reservado para Conteúdo 3"/>
          <p:cNvSpPr>
            <a:spLocks noGrp="1"/>
          </p:cNvSpPr>
          <p:nvPr>
            <p:ph idx="1"/>
          </p:nvPr>
        </p:nvSpPr>
        <p:spPr>
          <a:xfrm>
            <a:off x="755576" y="1600200"/>
            <a:ext cx="7704856" cy="5501208"/>
          </a:xfrm>
        </p:spPr>
        <p:txBody>
          <a:bodyPr anchor="ctr">
            <a:noAutofit/>
          </a:bodyPr>
          <a:lstStyle/>
          <a:p>
            <a:pPr marL="0" indent="0">
              <a:buNone/>
            </a:pPr>
            <a:r>
              <a:rPr lang="pt-BR" sz="1400" dirty="0"/>
              <a:t>Harmonia é a combinação de notas para criar um som </a:t>
            </a:r>
            <a:r>
              <a:rPr lang="pt-BR" sz="1400" dirty="0" smtClean="0"/>
              <a:t>agradável.</a:t>
            </a:r>
            <a:r>
              <a:rPr lang="pt-BR" sz="1400" dirty="0"/>
              <a:t> Em termos de jogo andando isso pode ser interpretado como </a:t>
            </a:r>
            <a:r>
              <a:rPr lang="pt-BR" sz="1400" dirty="0" smtClean="0"/>
              <a:t>mecânicas utilizadas</a:t>
            </a:r>
            <a:r>
              <a:rPr lang="pt-BR" sz="1400" dirty="0"/>
              <a:t> em conjunto para criar uma </a:t>
            </a:r>
            <a:r>
              <a:rPr lang="pt-BR" sz="1400" dirty="0" err="1"/>
              <a:t>jogabilidade</a:t>
            </a:r>
            <a:r>
              <a:rPr lang="pt-BR" sz="1400" dirty="0"/>
              <a:t> agradável. Certos tipos </a:t>
            </a:r>
            <a:r>
              <a:rPr lang="pt-BR" sz="1400" dirty="0" smtClean="0"/>
              <a:t>de </a:t>
            </a:r>
            <a:r>
              <a:rPr lang="pt-BR" sz="1400" dirty="0" err="1" smtClean="0"/>
              <a:t>jogabilidade</a:t>
            </a:r>
            <a:r>
              <a:rPr lang="pt-BR" sz="1400" dirty="0"/>
              <a:t> tendem a se fundir bem, </a:t>
            </a:r>
            <a:r>
              <a:rPr lang="pt-BR" sz="1400" dirty="0" smtClean="0"/>
              <a:t>outras</a:t>
            </a:r>
            <a:r>
              <a:rPr lang="pt-BR" sz="1400" dirty="0"/>
              <a:t> são tão diferentes </a:t>
            </a:r>
            <a:r>
              <a:rPr lang="pt-BR" sz="1400" dirty="0" smtClean="0"/>
              <a:t>que </a:t>
            </a:r>
            <a:r>
              <a:rPr lang="pt-BR" sz="1400" dirty="0"/>
              <a:t>não funcionam bem </a:t>
            </a:r>
            <a:r>
              <a:rPr lang="pt-BR" sz="1400" dirty="0" smtClean="0"/>
              <a:t>juntos.</a:t>
            </a:r>
            <a:endParaRPr lang="en-US" sz="1400" dirty="0"/>
          </a:p>
        </p:txBody>
      </p:sp>
    </p:spTree>
    <p:extLst>
      <p:ext uri="{BB962C8B-B14F-4D97-AF65-F5344CB8AC3E}">
        <p14:creationId xmlns:p14="http://schemas.microsoft.com/office/powerpoint/2010/main" val="54492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Forma</a:t>
            </a:r>
            <a:endParaRPr lang="pt-BR" dirty="0"/>
          </a:p>
        </p:txBody>
      </p:sp>
      <p:sp>
        <p:nvSpPr>
          <p:cNvPr id="4" name="Espaço Reservado para Conteúdo 3"/>
          <p:cNvSpPr>
            <a:spLocks noGrp="1"/>
          </p:cNvSpPr>
          <p:nvPr>
            <p:ph idx="1"/>
          </p:nvPr>
        </p:nvSpPr>
        <p:spPr>
          <a:xfrm>
            <a:off x="755576" y="836712"/>
            <a:ext cx="7632848" cy="5501208"/>
          </a:xfrm>
        </p:spPr>
        <p:txBody>
          <a:bodyPr anchor="ctr">
            <a:noAutofit/>
          </a:bodyPr>
          <a:lstStyle/>
          <a:p>
            <a:pPr marL="0" indent="0">
              <a:buNone/>
            </a:pPr>
            <a:r>
              <a:rPr lang="pt-BR" sz="1400" dirty="0"/>
              <a:t>A forma ou estrutura de uma peça de música descreve a maneira </a:t>
            </a:r>
            <a:r>
              <a:rPr lang="pt-BR" sz="1400" dirty="0" smtClean="0"/>
              <a:t>que as partes constituintes da música estão estruturadas.</a:t>
            </a:r>
            <a:r>
              <a:rPr lang="pt-BR" sz="1400" dirty="0"/>
              <a:t/>
            </a:r>
            <a:br>
              <a:rPr lang="pt-BR" sz="1400" dirty="0"/>
            </a:br>
            <a:r>
              <a:rPr lang="pt-BR" sz="1400" dirty="0"/>
              <a:t/>
            </a:r>
            <a:br>
              <a:rPr lang="pt-BR" sz="1400" dirty="0"/>
            </a:br>
            <a:r>
              <a:rPr lang="pt-BR" sz="1400" dirty="0"/>
              <a:t>A estrutura musical mais comum é a forma </a:t>
            </a:r>
            <a:r>
              <a:rPr lang="pt-BR" sz="1400" dirty="0" err="1"/>
              <a:t>Strophic</a:t>
            </a:r>
            <a:r>
              <a:rPr lang="pt-BR" sz="1400" dirty="0"/>
              <a:t> - verso, </a:t>
            </a:r>
            <a:r>
              <a:rPr lang="pt-BR" sz="1400" dirty="0" smtClean="0"/>
              <a:t>refrão,</a:t>
            </a:r>
            <a:r>
              <a:rPr lang="pt-BR" sz="1400" dirty="0"/>
              <a:t> verso. </a:t>
            </a:r>
            <a:r>
              <a:rPr lang="pt-BR" sz="1400" dirty="0" smtClean="0"/>
              <a:t>Isto poderia facilmente aplicar a </a:t>
            </a:r>
            <a:r>
              <a:rPr lang="pt-BR" sz="1400" dirty="0" err="1" smtClean="0"/>
              <a:t>pacing</a:t>
            </a:r>
            <a:r>
              <a:rPr lang="pt-BR" sz="1400" dirty="0" smtClean="0"/>
              <a:t>:</a:t>
            </a:r>
            <a:r>
              <a:rPr lang="pt-BR" sz="1400" dirty="0"/>
              <a:t> coros tendem a ser mais </a:t>
            </a:r>
            <a:r>
              <a:rPr lang="pt-BR" sz="1400" dirty="0" smtClean="0"/>
              <a:t>altos,</a:t>
            </a:r>
            <a:r>
              <a:rPr lang="pt-BR" sz="1400" dirty="0"/>
              <a:t> </a:t>
            </a:r>
            <a:r>
              <a:rPr lang="pt-BR" sz="1400" dirty="0" smtClean="0"/>
              <a:t>mais impactantes e os</a:t>
            </a:r>
            <a:r>
              <a:rPr lang="pt-BR" sz="1400" dirty="0"/>
              <a:t> versos mais silenciosos e mais relaxado. Isto é muito </a:t>
            </a:r>
            <a:r>
              <a:rPr lang="pt-BR" sz="1400" dirty="0" smtClean="0"/>
              <a:t>semelhante a estrutura </a:t>
            </a:r>
            <a:r>
              <a:rPr lang="pt-BR" sz="1400" dirty="0" err="1"/>
              <a:t>P</a:t>
            </a:r>
            <a:r>
              <a:rPr lang="pt-BR" sz="1400" dirty="0" err="1" smtClean="0"/>
              <a:t>eaks</a:t>
            </a:r>
            <a:r>
              <a:rPr lang="pt-BR" sz="1400" dirty="0" smtClean="0"/>
              <a:t> </a:t>
            </a:r>
            <a:r>
              <a:rPr lang="pt-BR" sz="1400" dirty="0" err="1" smtClean="0"/>
              <a:t>and</a:t>
            </a:r>
            <a:r>
              <a:rPr lang="pt-BR" sz="1400" dirty="0" smtClean="0"/>
              <a:t> </a:t>
            </a:r>
            <a:r>
              <a:rPr lang="pt-BR" sz="1400" dirty="0" err="1" smtClean="0"/>
              <a:t>Valleys</a:t>
            </a:r>
            <a:r>
              <a:rPr lang="pt-BR" sz="1400" dirty="0" smtClean="0"/>
              <a:t>.</a:t>
            </a:r>
          </a:p>
          <a:p>
            <a:pPr marL="0" indent="0">
              <a:buNone/>
            </a:pPr>
            <a:r>
              <a:rPr lang="pt-BR" sz="1400" dirty="0"/>
              <a:t/>
            </a:r>
            <a:br>
              <a:rPr lang="pt-BR" sz="1400" dirty="0"/>
            </a:br>
            <a:r>
              <a:rPr lang="pt-BR" sz="1400" dirty="0"/>
              <a:t>No entanto, existem outras estruturas utilizadas na </a:t>
            </a:r>
            <a:r>
              <a:rPr lang="pt-BR" sz="1400" dirty="0" smtClean="0"/>
              <a:t>música que também podemos usar.</a:t>
            </a:r>
            <a:r>
              <a:rPr lang="pt-BR" sz="1400" dirty="0"/>
              <a:t> </a:t>
            </a:r>
            <a:r>
              <a:rPr lang="pt-BR" sz="1400" dirty="0" smtClean="0"/>
              <a:t>Rondo</a:t>
            </a:r>
            <a:r>
              <a:rPr lang="pt-BR" sz="1400" dirty="0"/>
              <a:t> toca uma melodia diferente a cada verso, mas retorna a um tema </a:t>
            </a:r>
            <a:r>
              <a:rPr lang="pt-BR" sz="1400" dirty="0" smtClean="0"/>
              <a:t>principal após cada verso.</a:t>
            </a:r>
            <a:r>
              <a:rPr lang="pt-BR" sz="1400" dirty="0"/>
              <a:t> Outras estruturas são muito parecidos </a:t>
            </a:r>
            <a:r>
              <a:rPr lang="pt-BR" sz="1400" dirty="0" smtClean="0"/>
              <a:t>com </a:t>
            </a:r>
            <a:r>
              <a:rPr lang="pt-BR" sz="1400" dirty="0" err="1" smtClean="0"/>
              <a:t>mini-narrativas</a:t>
            </a:r>
            <a:r>
              <a:rPr lang="pt-BR" sz="1400" dirty="0"/>
              <a:t>, como F</a:t>
            </a:r>
            <a:r>
              <a:rPr lang="pt-BR" sz="1400" dirty="0" smtClean="0"/>
              <a:t>ugue </a:t>
            </a:r>
            <a:r>
              <a:rPr lang="pt-BR" sz="1400" dirty="0"/>
              <a:t>ou </a:t>
            </a:r>
            <a:r>
              <a:rPr lang="pt-BR" sz="1400" dirty="0" err="1" smtClean="0"/>
              <a:t>Invention</a:t>
            </a:r>
            <a:r>
              <a:rPr lang="pt-BR" sz="1400" dirty="0" smtClean="0"/>
              <a:t>, </a:t>
            </a:r>
            <a:r>
              <a:rPr lang="pt-BR" sz="1400" dirty="0"/>
              <a:t>que tendem a ter exposição, em seguida, o</a:t>
            </a:r>
            <a:r>
              <a:rPr lang="pt-BR" sz="1400" dirty="0" smtClean="0"/>
              <a:t> </a:t>
            </a:r>
            <a:r>
              <a:rPr lang="pt-BR" sz="1400" dirty="0"/>
              <a:t>desenvolvimento e, em seguida, </a:t>
            </a:r>
            <a:r>
              <a:rPr lang="pt-BR" sz="1400" dirty="0" smtClean="0"/>
              <a:t>termina</a:t>
            </a:r>
            <a:r>
              <a:rPr lang="pt-BR" sz="1400" dirty="0"/>
              <a:t> </a:t>
            </a:r>
            <a:r>
              <a:rPr lang="pt-BR" sz="1400" dirty="0" smtClean="0"/>
              <a:t>recapitulando.</a:t>
            </a:r>
            <a:r>
              <a:rPr lang="pt-BR" sz="1400" dirty="0"/>
              <a:t> </a:t>
            </a:r>
            <a:r>
              <a:rPr lang="pt-BR" sz="1400" dirty="0" err="1" smtClean="0"/>
              <a:t>Variation</a:t>
            </a:r>
            <a:r>
              <a:rPr lang="pt-BR" sz="1400" dirty="0"/>
              <a:t> tem um </a:t>
            </a:r>
            <a:r>
              <a:rPr lang="pt-BR" sz="1400" dirty="0" smtClean="0"/>
              <a:t>tema principal</a:t>
            </a:r>
            <a:r>
              <a:rPr lang="pt-BR" sz="1400" dirty="0"/>
              <a:t> que é jogado de forma ligeiramente diferente a cada vez</a:t>
            </a:r>
            <a:r>
              <a:rPr lang="pt-BR" sz="1400" dirty="0" smtClean="0"/>
              <a:t>.</a:t>
            </a:r>
            <a:endParaRPr lang="en-US" sz="1400" dirty="0"/>
          </a:p>
        </p:txBody>
      </p:sp>
    </p:spTree>
    <p:extLst>
      <p:ext uri="{BB962C8B-B14F-4D97-AF65-F5344CB8AC3E}">
        <p14:creationId xmlns:p14="http://schemas.microsoft.com/office/powerpoint/2010/main" val="111941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Timbre</a:t>
            </a:r>
            <a:endParaRPr lang="pt-BR" dirty="0"/>
          </a:p>
        </p:txBody>
      </p:sp>
      <p:sp>
        <p:nvSpPr>
          <p:cNvPr id="4" name="Espaço Reservado para Conteúdo 3"/>
          <p:cNvSpPr>
            <a:spLocks noGrp="1"/>
          </p:cNvSpPr>
          <p:nvPr>
            <p:ph idx="1"/>
          </p:nvPr>
        </p:nvSpPr>
        <p:spPr>
          <a:xfrm>
            <a:off x="457200" y="1600200"/>
            <a:ext cx="8291264" cy="5501208"/>
          </a:xfrm>
        </p:spPr>
        <p:txBody>
          <a:bodyPr anchor="ctr">
            <a:noAutofit/>
          </a:bodyPr>
          <a:lstStyle/>
          <a:p>
            <a:pPr marL="0" indent="0">
              <a:buNone/>
            </a:pPr>
            <a:r>
              <a:rPr lang="pt-BR" sz="1400" dirty="0" smtClean="0"/>
              <a:t>Timbre,</a:t>
            </a:r>
            <a:r>
              <a:rPr lang="pt-BR" sz="1400" dirty="0"/>
              <a:t> </a:t>
            </a:r>
            <a:r>
              <a:rPr lang="pt-BR" sz="1400" dirty="0" smtClean="0"/>
              <a:t>traduzindo </a:t>
            </a:r>
            <a:r>
              <a:rPr lang="pt-BR" sz="1400" dirty="0"/>
              <a:t>para </a:t>
            </a:r>
            <a:r>
              <a:rPr lang="pt-BR" sz="1400" dirty="0" smtClean="0"/>
              <a:t>o conceito de </a:t>
            </a:r>
            <a:r>
              <a:rPr lang="pt-BR" sz="1400" dirty="0" err="1" smtClean="0"/>
              <a:t>Pacing</a:t>
            </a:r>
            <a:r>
              <a:rPr lang="pt-BR" sz="1400" dirty="0"/>
              <a:t>,</a:t>
            </a:r>
            <a:r>
              <a:rPr lang="pt-BR" sz="1400" dirty="0" smtClean="0"/>
              <a:t> </a:t>
            </a:r>
            <a:r>
              <a:rPr lang="pt-BR" sz="1400" dirty="0"/>
              <a:t>é realmente a descrição da qualidade da </a:t>
            </a:r>
            <a:r>
              <a:rPr lang="pt-BR" sz="1400" dirty="0" err="1"/>
              <a:t>jogabilidade</a:t>
            </a:r>
            <a:r>
              <a:rPr lang="pt-BR" sz="1400" dirty="0"/>
              <a:t> </a:t>
            </a:r>
            <a:r>
              <a:rPr lang="pt-BR" sz="1400" dirty="0" smtClean="0"/>
              <a:t>e</a:t>
            </a:r>
            <a:r>
              <a:rPr lang="pt-BR" sz="1400" dirty="0"/>
              <a:t> sua </a:t>
            </a:r>
            <a:r>
              <a:rPr lang="pt-BR" sz="1400" dirty="0" smtClean="0"/>
              <a:t>mecânica, ou seja, é o que </a:t>
            </a:r>
            <a:r>
              <a:rPr lang="pt-BR" sz="1400" dirty="0"/>
              <a:t>define exatamente o que é exigido do jogador.</a:t>
            </a:r>
            <a:br>
              <a:rPr lang="pt-BR" sz="1400" dirty="0"/>
            </a:br>
            <a:r>
              <a:rPr lang="pt-BR" sz="1400" dirty="0"/>
              <a:t/>
            </a:r>
            <a:br>
              <a:rPr lang="pt-BR" sz="1400" dirty="0"/>
            </a:br>
            <a:r>
              <a:rPr lang="pt-BR" sz="1400" dirty="0"/>
              <a:t>Um exame de timbre </a:t>
            </a:r>
            <a:r>
              <a:rPr lang="pt-BR" sz="1400" dirty="0" smtClean="0"/>
              <a:t>constitui-se na quebre</a:t>
            </a:r>
            <a:r>
              <a:rPr lang="pt-BR" sz="1400" dirty="0"/>
              <a:t> </a:t>
            </a:r>
            <a:r>
              <a:rPr lang="pt-BR" sz="1400" dirty="0" smtClean="0"/>
              <a:t>dos</a:t>
            </a:r>
            <a:r>
              <a:rPr lang="pt-BR" sz="1400" dirty="0"/>
              <a:t> elementos de jogo </a:t>
            </a:r>
            <a:r>
              <a:rPr lang="pt-BR" sz="1400" dirty="0" smtClean="0"/>
              <a:t>com intuito de </a:t>
            </a:r>
            <a:r>
              <a:rPr lang="pt-BR" sz="1400" dirty="0"/>
              <a:t>ver </a:t>
            </a:r>
            <a:r>
              <a:rPr lang="pt-BR" sz="1400" dirty="0" smtClean="0"/>
              <a:t>exatamente como </a:t>
            </a:r>
            <a:r>
              <a:rPr lang="pt-BR" sz="1400" dirty="0"/>
              <a:t>cada </a:t>
            </a:r>
            <a:r>
              <a:rPr lang="pt-BR" sz="1400" dirty="0" smtClean="0"/>
              <a:t>parte</a:t>
            </a:r>
            <a:r>
              <a:rPr lang="pt-BR" sz="1400" dirty="0"/>
              <a:t> está </a:t>
            </a:r>
            <a:r>
              <a:rPr lang="pt-BR" sz="1400" dirty="0" smtClean="0"/>
              <a:t>funcionando.</a:t>
            </a:r>
            <a:r>
              <a:rPr lang="pt-BR" sz="1400" dirty="0"/>
              <a:t> </a:t>
            </a:r>
            <a:r>
              <a:rPr lang="pt-BR" sz="1400" dirty="0" smtClean="0"/>
              <a:t>Essa quebra permite um maior polimento das mecânicas, o que pode ter um impacto drástico </a:t>
            </a:r>
            <a:r>
              <a:rPr lang="pt-BR" sz="1400" dirty="0"/>
              <a:t>sobre a </a:t>
            </a:r>
            <a:r>
              <a:rPr lang="pt-BR" sz="1400" dirty="0" smtClean="0"/>
              <a:t>experiência do jogar.</a:t>
            </a:r>
            <a:endParaRPr lang="en-US" sz="1400" dirty="0"/>
          </a:p>
        </p:txBody>
      </p:sp>
    </p:spTree>
    <p:extLst>
      <p:ext uri="{BB962C8B-B14F-4D97-AF65-F5344CB8AC3E}">
        <p14:creationId xmlns:p14="http://schemas.microsoft.com/office/powerpoint/2010/main" val="211440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Dinâmica</a:t>
            </a:r>
            <a:endParaRPr lang="pt-BR" dirty="0"/>
          </a:p>
        </p:txBody>
      </p:sp>
      <p:sp>
        <p:nvSpPr>
          <p:cNvPr id="4" name="Espaço Reservado para Conteúdo 3"/>
          <p:cNvSpPr>
            <a:spLocks noGrp="1"/>
          </p:cNvSpPr>
          <p:nvPr>
            <p:ph idx="1"/>
          </p:nvPr>
        </p:nvSpPr>
        <p:spPr>
          <a:xfrm>
            <a:off x="457200" y="1600200"/>
            <a:ext cx="8291264" cy="5501208"/>
          </a:xfrm>
        </p:spPr>
        <p:txBody>
          <a:bodyPr anchor="ctr">
            <a:noAutofit/>
          </a:bodyPr>
          <a:lstStyle/>
          <a:p>
            <a:pPr marL="0" indent="0">
              <a:buNone/>
            </a:pPr>
            <a:r>
              <a:rPr lang="pt-BR" sz="1400" dirty="0" smtClean="0"/>
              <a:t>A dinâmica</a:t>
            </a:r>
            <a:r>
              <a:rPr lang="pt-BR" sz="1400" dirty="0"/>
              <a:t> </a:t>
            </a:r>
            <a:r>
              <a:rPr lang="pt-BR" sz="1400" dirty="0" smtClean="0"/>
              <a:t>responde pelas </a:t>
            </a:r>
            <a:r>
              <a:rPr lang="pt-BR" sz="1400" dirty="0"/>
              <a:t>especificidades </a:t>
            </a:r>
            <a:r>
              <a:rPr lang="pt-BR" sz="1400" dirty="0" smtClean="0"/>
              <a:t>da mecânica do jogo</a:t>
            </a:r>
            <a:r>
              <a:rPr lang="pt-BR" sz="1400" dirty="0"/>
              <a:t> - Quantos inimigos em uma luta, quão agressiva </a:t>
            </a:r>
            <a:r>
              <a:rPr lang="pt-BR" sz="1400" dirty="0" smtClean="0"/>
              <a:t>é a</a:t>
            </a:r>
            <a:r>
              <a:rPr lang="pt-BR" sz="1400" dirty="0"/>
              <a:t> </a:t>
            </a:r>
            <a:r>
              <a:rPr lang="pt-BR" sz="1400" dirty="0" smtClean="0"/>
              <a:t>AI,</a:t>
            </a:r>
            <a:r>
              <a:rPr lang="pt-BR" sz="1400" dirty="0"/>
              <a:t> quantos tiros são disparados, quanto </a:t>
            </a:r>
            <a:r>
              <a:rPr lang="pt-BR" sz="1400" dirty="0" smtClean="0"/>
              <a:t>dano é </a:t>
            </a:r>
            <a:r>
              <a:rPr lang="pt-BR" sz="1400" dirty="0"/>
              <a:t>causado, </a:t>
            </a:r>
            <a:r>
              <a:rPr lang="pt-BR" sz="1400" dirty="0" err="1"/>
              <a:t>etc</a:t>
            </a:r>
            <a:r>
              <a:rPr lang="pt-BR" sz="1400" dirty="0"/>
              <a:t/>
            </a:r>
            <a:br>
              <a:rPr lang="pt-BR" sz="1400" dirty="0"/>
            </a:br>
            <a:r>
              <a:rPr lang="pt-BR" sz="1400" dirty="0"/>
              <a:t/>
            </a:r>
            <a:br>
              <a:rPr lang="pt-BR" sz="1400" dirty="0"/>
            </a:br>
            <a:r>
              <a:rPr lang="pt-BR" sz="1400" dirty="0"/>
              <a:t>Há </a:t>
            </a:r>
            <a:r>
              <a:rPr lang="pt-BR" sz="1400" dirty="0" smtClean="0"/>
              <a:t>ainda um </a:t>
            </a:r>
            <a:r>
              <a:rPr lang="pt-BR" sz="1400" dirty="0"/>
              <a:t>par de termos aplicados a música que pode também ser aplicada </a:t>
            </a:r>
            <a:r>
              <a:rPr lang="pt-BR" sz="1400" dirty="0" smtClean="0"/>
              <a:t>ao estudo de </a:t>
            </a:r>
            <a:r>
              <a:rPr lang="pt-BR" sz="1400" dirty="0" err="1" smtClean="0"/>
              <a:t>Pacing</a:t>
            </a:r>
            <a:r>
              <a:rPr lang="pt-BR" sz="1400" dirty="0" smtClean="0"/>
              <a:t>:</a:t>
            </a:r>
            <a:r>
              <a:rPr lang="pt-BR" sz="1400" dirty="0"/>
              <a:t/>
            </a:r>
            <a:br>
              <a:rPr lang="pt-BR" sz="1400" dirty="0"/>
            </a:br>
            <a:r>
              <a:rPr lang="pt-BR" sz="1400" dirty="0"/>
              <a:t/>
            </a:r>
            <a:br>
              <a:rPr lang="pt-BR" sz="1400" dirty="0"/>
            </a:br>
            <a:r>
              <a:rPr lang="pt-BR" sz="1400" b="1" dirty="0"/>
              <a:t>Legato</a:t>
            </a:r>
            <a:r>
              <a:rPr lang="pt-BR" sz="1400" dirty="0"/>
              <a:t> - longo </a:t>
            </a:r>
            <a:r>
              <a:rPr lang="pt-BR" sz="1400" dirty="0" smtClean="0"/>
              <a:t>e de fluidez suave.</a:t>
            </a:r>
            <a:r>
              <a:rPr lang="pt-BR" sz="1400" dirty="0"/>
              <a:t/>
            </a:r>
            <a:br>
              <a:rPr lang="pt-BR" sz="1400" dirty="0"/>
            </a:br>
            <a:r>
              <a:rPr lang="pt-BR" sz="1400" b="1" dirty="0"/>
              <a:t>Staccato</a:t>
            </a:r>
            <a:r>
              <a:rPr lang="pt-BR" sz="1400" dirty="0"/>
              <a:t> - curto e </a:t>
            </a:r>
            <a:r>
              <a:rPr lang="pt-BR" sz="1400" dirty="0" smtClean="0"/>
              <a:t>destacado.</a:t>
            </a:r>
            <a:endParaRPr lang="en-US" sz="1400" dirty="0"/>
          </a:p>
        </p:txBody>
      </p:sp>
    </p:spTree>
    <p:extLst>
      <p:ext uri="{BB962C8B-B14F-4D97-AF65-F5344CB8AC3E}">
        <p14:creationId xmlns:p14="http://schemas.microsoft.com/office/powerpoint/2010/main" val="617743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Textura</a:t>
            </a:r>
            <a:endParaRPr lang="pt-BR"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3931605515"/>
              </p:ext>
            </p:extLst>
          </p:nvPr>
        </p:nvGraphicFramePr>
        <p:xfrm>
          <a:off x="755576" y="592088"/>
          <a:ext cx="7560840"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64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Pacing</a:t>
            </a:r>
            <a:endParaRPr lang="pt-BR" dirty="0"/>
          </a:p>
        </p:txBody>
      </p:sp>
      <p:sp>
        <p:nvSpPr>
          <p:cNvPr id="4" name="Espaço Reservado para Conteúdo 3"/>
          <p:cNvSpPr>
            <a:spLocks noGrp="1"/>
          </p:cNvSpPr>
          <p:nvPr>
            <p:ph idx="1"/>
          </p:nvPr>
        </p:nvSpPr>
        <p:spPr/>
        <p:txBody>
          <a:bodyPr>
            <a:normAutofit lnSpcReduction="10000"/>
          </a:bodyPr>
          <a:lstStyle/>
          <a:p>
            <a:pPr marL="0" indent="0">
              <a:buNone/>
            </a:pP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Aspectos</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chaves</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p>
          <a:p>
            <a:pPr marL="0" indent="0">
              <a:buNone/>
            </a:pPr>
            <a:endParaRPr lang="pt-B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pt-BR" sz="2400" b="1" dirty="0"/>
              <a:t>Í</a:t>
            </a:r>
            <a:r>
              <a:rPr lang="pt-BR" sz="2400" b="1" dirty="0" smtClean="0"/>
              <a:t>mpeto de movimento</a:t>
            </a:r>
            <a:r>
              <a:rPr lang="pt-BR" sz="2400" dirty="0" smtClean="0"/>
              <a:t>: É o estímulo para o jogador mover-se pelo nível.</a:t>
            </a:r>
          </a:p>
          <a:p>
            <a:r>
              <a:rPr lang="pt-BR" sz="2400" b="1" dirty="0" smtClean="0"/>
              <a:t>Ameaça</a:t>
            </a:r>
            <a:r>
              <a:rPr lang="pt-BR" sz="2400" dirty="0" smtClean="0"/>
              <a:t>: A </a:t>
            </a:r>
            <a:r>
              <a:rPr lang="pt-BR" dirty="0" smtClean="0"/>
              <a:t>sensação</a:t>
            </a:r>
            <a:r>
              <a:rPr lang="pt-BR" sz="2400" dirty="0" smtClean="0"/>
              <a:t> de perigo do jogador.</a:t>
            </a:r>
          </a:p>
          <a:p>
            <a:r>
              <a:rPr lang="pt-BR" sz="2400" b="1" dirty="0" smtClean="0"/>
              <a:t>Tensão</a:t>
            </a:r>
            <a:r>
              <a:rPr lang="pt-BR" sz="2400" dirty="0" smtClean="0"/>
              <a:t>: A atmosfera e a sensação desperta pelo ambiente e a forma de que isto é refletido no personagem.</a:t>
            </a:r>
          </a:p>
          <a:p>
            <a:r>
              <a:rPr lang="pt-BR" sz="2400" b="1" dirty="0" smtClean="0"/>
              <a:t>Tempo</a:t>
            </a:r>
            <a:r>
              <a:rPr lang="pt-BR" sz="2400" dirty="0" smtClean="0"/>
              <a:t>: A intensidade de ação a que o jogador é submetido</a:t>
            </a:r>
            <a:r>
              <a:rPr lang="pt-BR" sz="2400" dirty="0"/>
              <a:t> </a:t>
            </a:r>
            <a:r>
              <a:rPr lang="pt-BR" dirty="0"/>
              <a:t>e</a:t>
            </a:r>
            <a:r>
              <a:rPr lang="pt-BR" sz="2400" dirty="0" smtClean="0"/>
              <a:t> quanta concentração é necessária para que o jogador atinja seu objetivo.</a:t>
            </a:r>
            <a:endParaRPr lang="pt-BR" sz="2400" dirty="0"/>
          </a:p>
        </p:txBody>
      </p:sp>
    </p:spTree>
    <p:extLst>
      <p:ext uri="{BB962C8B-B14F-4D97-AF65-F5344CB8AC3E}">
        <p14:creationId xmlns:p14="http://schemas.microsoft.com/office/powerpoint/2010/main" val="263585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Ímpeto de movimento - Aceleração</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184853149"/>
              </p:ext>
            </p:extLst>
          </p:nvPr>
        </p:nvGraphicFramePr>
        <p:xfrm>
          <a:off x="762000" y="548680"/>
          <a:ext cx="7543800" cy="4023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339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Ímpeto de movimento – desaceleração</a:t>
            </a:r>
            <a:endParaRPr lang="pt-BR"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4009193511"/>
              </p:ext>
            </p:extLst>
          </p:nvPr>
        </p:nvGraphicFramePr>
        <p:xfrm>
          <a:off x="755576" y="476672"/>
          <a:ext cx="756084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63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Ameaça</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4176989021"/>
              </p:ext>
            </p:extLst>
          </p:nvPr>
        </p:nvGraphicFramePr>
        <p:xfrm>
          <a:off x="755576" y="404664"/>
          <a:ext cx="7560840" cy="55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282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Tempo</a:t>
            </a:r>
            <a:endParaRPr lang="pt-BR"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2680597308"/>
              </p:ext>
            </p:extLst>
          </p:nvPr>
        </p:nvGraphicFramePr>
        <p:xfrm>
          <a:off x="755576" y="476672"/>
          <a:ext cx="75608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023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Estrutura</a:t>
            </a:r>
            <a:r>
              <a:rPr lang="en-US" dirty="0" smtClean="0"/>
              <a:t> do pacing</a:t>
            </a:r>
            <a:endParaRPr lang="pt-BR" dirty="0"/>
          </a:p>
        </p:txBody>
      </p:sp>
      <p:sp>
        <p:nvSpPr>
          <p:cNvPr id="4" name="Espaço Reservado para Conteúdo 3"/>
          <p:cNvSpPr>
            <a:spLocks noGrp="1"/>
          </p:cNvSpPr>
          <p:nvPr>
            <p:ph idx="1"/>
          </p:nvPr>
        </p:nvSpPr>
        <p:spPr>
          <a:xfrm>
            <a:off x="755576" y="1600200"/>
            <a:ext cx="7632848" cy="5501208"/>
          </a:xfrm>
        </p:spPr>
        <p:txBody>
          <a:bodyPr anchor="t">
            <a:noAutofit/>
          </a:bodyPr>
          <a:lstStyle/>
          <a:p>
            <a:pPr marL="0" indent="0">
              <a:buNone/>
            </a:pPr>
            <a:r>
              <a:rPr lang="pt-BR" sz="1400" b="1" dirty="0" smtClean="0"/>
              <a:t>Ritmo</a:t>
            </a:r>
            <a:r>
              <a:rPr lang="pt-BR" sz="1400" dirty="0"/>
              <a:t>: </a:t>
            </a:r>
            <a:r>
              <a:rPr lang="pt-BR" sz="1400" dirty="0" smtClean="0"/>
              <a:t>Na </a:t>
            </a:r>
            <a:r>
              <a:rPr lang="pt-BR" sz="1400" dirty="0"/>
              <a:t>música é o tempo </a:t>
            </a:r>
            <a:r>
              <a:rPr lang="pt-BR" sz="1400" dirty="0" smtClean="0"/>
              <a:t>de </a:t>
            </a:r>
            <a:r>
              <a:rPr lang="pt-BR" sz="1400" dirty="0"/>
              <a:t>notas </a:t>
            </a:r>
            <a:r>
              <a:rPr lang="pt-BR" sz="1400" dirty="0" smtClean="0"/>
              <a:t>fortes.</a:t>
            </a:r>
            <a:r>
              <a:rPr lang="pt-BR" sz="1400" dirty="0"/>
              <a:t> No </a:t>
            </a:r>
            <a:r>
              <a:rPr lang="pt-BR" sz="1400" dirty="0" smtClean="0"/>
              <a:t>jogo,</a:t>
            </a:r>
            <a:r>
              <a:rPr lang="pt-BR" sz="1400" dirty="0"/>
              <a:t> </a:t>
            </a:r>
            <a:r>
              <a:rPr lang="pt-BR" sz="1400" dirty="0" smtClean="0"/>
              <a:t>pode</a:t>
            </a:r>
            <a:r>
              <a:rPr lang="pt-BR" sz="1400" dirty="0"/>
              <a:t> ser traduzido como </a:t>
            </a:r>
            <a:r>
              <a:rPr lang="pt-BR" sz="1400" dirty="0" smtClean="0"/>
              <a:t>a sequência</a:t>
            </a:r>
            <a:r>
              <a:rPr lang="pt-BR" sz="1400" dirty="0"/>
              <a:t> de </a:t>
            </a:r>
            <a:r>
              <a:rPr lang="pt-BR" sz="1400" dirty="0" smtClean="0"/>
              <a:t>eventos.</a:t>
            </a:r>
            <a:r>
              <a:rPr lang="pt-BR" sz="1400" dirty="0"/>
              <a:t/>
            </a:r>
            <a:br>
              <a:rPr lang="pt-BR" sz="1400" dirty="0"/>
            </a:br>
            <a:r>
              <a:rPr lang="pt-BR" sz="1400" b="1" dirty="0" smtClean="0"/>
              <a:t>Melodia</a:t>
            </a:r>
            <a:r>
              <a:rPr lang="pt-BR" sz="1400" dirty="0" smtClean="0"/>
              <a:t>:</a:t>
            </a:r>
            <a:r>
              <a:rPr lang="pt-BR" sz="1400" dirty="0"/>
              <a:t> </a:t>
            </a:r>
            <a:r>
              <a:rPr lang="pt-BR" sz="1400" dirty="0" smtClean="0"/>
              <a:t>É o fraseado descrito pela sequência de notas.</a:t>
            </a:r>
            <a:r>
              <a:rPr lang="pt-BR" sz="1400" dirty="0"/>
              <a:t> </a:t>
            </a:r>
            <a:r>
              <a:rPr lang="pt-BR" sz="1400" dirty="0" smtClean="0"/>
              <a:t>Em um jogo, esta sequência de eventos criam o fluxo(</a:t>
            </a:r>
            <a:r>
              <a:rPr lang="pt-BR" sz="1400" dirty="0" err="1" smtClean="0"/>
              <a:t>Flow</a:t>
            </a:r>
            <a:r>
              <a:rPr lang="pt-BR" sz="1400" dirty="0" smtClean="0"/>
              <a:t>).</a:t>
            </a:r>
            <a:r>
              <a:rPr lang="pt-BR" sz="1400" dirty="0"/>
              <a:t/>
            </a:r>
            <a:br>
              <a:rPr lang="pt-BR" sz="1400" dirty="0"/>
            </a:br>
            <a:r>
              <a:rPr lang="pt-BR" sz="1400" b="1" dirty="0" smtClean="0"/>
              <a:t>Harmonia</a:t>
            </a:r>
            <a:r>
              <a:rPr lang="pt-BR" sz="1400" dirty="0"/>
              <a:t>: </a:t>
            </a:r>
            <a:r>
              <a:rPr lang="pt-BR" sz="1400" dirty="0" smtClean="0"/>
              <a:t>É </a:t>
            </a:r>
            <a:r>
              <a:rPr lang="pt-BR" sz="1400" dirty="0"/>
              <a:t>a combinação </a:t>
            </a:r>
            <a:r>
              <a:rPr lang="pt-BR" sz="1400" dirty="0" smtClean="0"/>
              <a:t>de ritmo e melodia, ou seja, é a sequência de</a:t>
            </a:r>
            <a:r>
              <a:rPr lang="pt-BR" sz="1400" dirty="0"/>
              <a:t> notas de alturas diferentes para criar sons agradáveis​​, algo que pode </a:t>
            </a:r>
            <a:r>
              <a:rPr lang="pt-BR" sz="1400" dirty="0" smtClean="0"/>
              <a:t>ser </a:t>
            </a:r>
            <a:r>
              <a:rPr lang="pt-BR" sz="1400" dirty="0"/>
              <a:t>equiparado a combinações de mecânica de jogo dentro de uma </a:t>
            </a:r>
            <a:r>
              <a:rPr lang="pt-BR" sz="1400" dirty="0" smtClean="0"/>
              <a:t>sequencia</a:t>
            </a:r>
            <a:r>
              <a:rPr lang="pt-BR" sz="1400" dirty="0"/>
              <a:t> para criar uma experiência de jogo agradável. </a:t>
            </a:r>
            <a:r>
              <a:rPr lang="pt-BR" sz="1400" dirty="0" smtClean="0"/>
              <a:t>Algumas mecânicas quando combinadas tornam-se agradáveis enquanto outras não.</a:t>
            </a:r>
            <a:r>
              <a:rPr lang="pt-BR" sz="1400" dirty="0"/>
              <a:t/>
            </a:r>
            <a:br>
              <a:rPr lang="pt-BR" sz="1400" dirty="0"/>
            </a:br>
            <a:r>
              <a:rPr lang="pt-BR" sz="1400" b="1" dirty="0" smtClean="0"/>
              <a:t>Forma</a:t>
            </a:r>
            <a:r>
              <a:rPr lang="pt-BR" sz="1400" dirty="0"/>
              <a:t>: </a:t>
            </a:r>
            <a:r>
              <a:rPr lang="pt-BR" sz="1400" dirty="0" smtClean="0"/>
              <a:t>É a </a:t>
            </a:r>
            <a:r>
              <a:rPr lang="pt-BR" sz="1400" dirty="0"/>
              <a:t>estrutura de uma peça de música. Potencialmente, isso poderia ser </a:t>
            </a:r>
            <a:r>
              <a:rPr lang="pt-BR" sz="1400" dirty="0" smtClean="0"/>
              <a:t>aplicado </a:t>
            </a:r>
            <a:r>
              <a:rPr lang="pt-BR" sz="1400" dirty="0"/>
              <a:t>para a organização de eventos de jogo para formar padrões particulares.</a:t>
            </a:r>
            <a:br>
              <a:rPr lang="pt-BR" sz="1400" dirty="0"/>
            </a:br>
            <a:r>
              <a:rPr lang="pt-BR" sz="1400" b="1" dirty="0" smtClean="0"/>
              <a:t>Timbre</a:t>
            </a:r>
            <a:r>
              <a:rPr lang="pt-BR" sz="1400" dirty="0"/>
              <a:t>:</a:t>
            </a:r>
            <a:r>
              <a:rPr lang="pt-BR" sz="1400" dirty="0" smtClean="0"/>
              <a:t> </a:t>
            </a:r>
            <a:r>
              <a:rPr lang="pt-BR" sz="1400" dirty="0"/>
              <a:t>A</a:t>
            </a:r>
            <a:r>
              <a:rPr lang="pt-BR" sz="1400" dirty="0" smtClean="0"/>
              <a:t> identidade</a:t>
            </a:r>
            <a:r>
              <a:rPr lang="pt-BR" sz="1400" dirty="0"/>
              <a:t> da nota. Isto é geralmente relacionado com o tipo de </a:t>
            </a:r>
            <a:r>
              <a:rPr lang="pt-BR" sz="1400" dirty="0" smtClean="0"/>
              <a:t>instrumento que </a:t>
            </a:r>
            <a:r>
              <a:rPr lang="pt-BR" sz="1400" dirty="0"/>
              <a:t>cria. Isto poderia ser </a:t>
            </a:r>
            <a:r>
              <a:rPr lang="pt-BR" sz="1400" dirty="0" smtClean="0"/>
              <a:t>entendido </a:t>
            </a:r>
            <a:r>
              <a:rPr lang="pt-BR" sz="1400" dirty="0"/>
              <a:t>como os diferentes tipos de mecânica utilizadas para produzir o jogo desejado.</a:t>
            </a:r>
            <a:br>
              <a:rPr lang="pt-BR" sz="1400" dirty="0"/>
            </a:br>
            <a:r>
              <a:rPr lang="pt-BR" sz="1400" b="1" dirty="0" smtClean="0"/>
              <a:t>Dinâmica</a:t>
            </a:r>
            <a:r>
              <a:rPr lang="pt-BR" sz="1400" dirty="0" smtClean="0"/>
              <a:t>: </a:t>
            </a:r>
            <a:r>
              <a:rPr lang="pt-BR" sz="1400" dirty="0"/>
              <a:t>R</a:t>
            </a:r>
            <a:r>
              <a:rPr lang="pt-BR" sz="1400" dirty="0" smtClean="0"/>
              <a:t>efere-se</a:t>
            </a:r>
            <a:r>
              <a:rPr lang="pt-BR" sz="1400" dirty="0"/>
              <a:t> ao volume ou ao som de uma nota. Isso pode se traduzir </a:t>
            </a:r>
            <a:r>
              <a:rPr lang="pt-BR" sz="1400" dirty="0" smtClean="0"/>
              <a:t>em design </a:t>
            </a:r>
            <a:r>
              <a:rPr lang="pt-BR" sz="1400" dirty="0"/>
              <a:t>de jogo como as especificidades de uma determinada parte do jogo, como os números de inimigos usadas em uma sequência de combate ou a altura e </a:t>
            </a:r>
            <a:r>
              <a:rPr lang="pt-BR" sz="1400" dirty="0" smtClean="0"/>
              <a:t>comprimento de </a:t>
            </a:r>
            <a:r>
              <a:rPr lang="pt-BR" sz="1400" dirty="0"/>
              <a:t>saltos em uma </a:t>
            </a:r>
            <a:r>
              <a:rPr lang="pt-BR" sz="1400" dirty="0" smtClean="0"/>
              <a:t>sequencia</a:t>
            </a:r>
            <a:r>
              <a:rPr lang="pt-BR" sz="1400" dirty="0"/>
              <a:t> de plataformas.</a:t>
            </a:r>
            <a:br>
              <a:rPr lang="pt-BR" sz="1400" dirty="0"/>
            </a:br>
            <a:r>
              <a:rPr lang="pt-BR" sz="1400" b="1" dirty="0" smtClean="0"/>
              <a:t>Textura</a:t>
            </a:r>
            <a:r>
              <a:rPr lang="pt-BR" sz="1400" dirty="0" smtClean="0"/>
              <a:t>:</a:t>
            </a:r>
            <a:r>
              <a:rPr lang="pt-BR" sz="1400" dirty="0"/>
              <a:t> </a:t>
            </a:r>
            <a:r>
              <a:rPr lang="pt-BR" sz="1400" dirty="0" smtClean="0"/>
              <a:t>Descreve </a:t>
            </a:r>
            <a:r>
              <a:rPr lang="pt-BR" sz="1400" dirty="0"/>
              <a:t>a quantidade </a:t>
            </a:r>
            <a:r>
              <a:rPr lang="pt-BR" sz="1400" dirty="0" smtClean="0"/>
              <a:t>acontecimentos </a:t>
            </a:r>
            <a:r>
              <a:rPr lang="pt-BR" sz="1400" dirty="0"/>
              <a:t>em um pedaço de música a qualquer momento. No </a:t>
            </a:r>
            <a:r>
              <a:rPr lang="pt-BR" sz="1400" dirty="0" smtClean="0"/>
              <a:t>jogo, pode</a:t>
            </a:r>
            <a:r>
              <a:rPr lang="pt-BR" sz="1400" dirty="0"/>
              <a:t> simplesmente </a:t>
            </a:r>
            <a:r>
              <a:rPr lang="pt-BR" sz="1400" dirty="0" smtClean="0"/>
              <a:t>ser entendido</a:t>
            </a:r>
            <a:r>
              <a:rPr lang="pt-BR" sz="1400" dirty="0"/>
              <a:t> como quantas </a:t>
            </a:r>
            <a:r>
              <a:rPr lang="pt-BR" sz="1400" dirty="0" smtClean="0"/>
              <a:t>coisas diferentes</a:t>
            </a:r>
            <a:r>
              <a:rPr lang="pt-BR" sz="1400" dirty="0"/>
              <a:t> </a:t>
            </a:r>
            <a:r>
              <a:rPr lang="pt-BR" sz="1400" dirty="0" smtClean="0"/>
              <a:t>acontecem</a:t>
            </a:r>
            <a:r>
              <a:rPr lang="pt-BR" sz="1400" dirty="0"/>
              <a:t> ao mesmo </a:t>
            </a:r>
            <a:r>
              <a:rPr lang="pt-BR" sz="1400" dirty="0" smtClean="0"/>
              <a:t>tempo.</a:t>
            </a:r>
            <a:endParaRPr lang="en-US" sz="1400" dirty="0"/>
          </a:p>
        </p:txBody>
      </p:sp>
    </p:spTree>
    <p:extLst>
      <p:ext uri="{BB962C8B-B14F-4D97-AF65-F5344CB8AC3E}">
        <p14:creationId xmlns:p14="http://schemas.microsoft.com/office/powerpoint/2010/main" val="150789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Ritmo</a:t>
            </a:r>
            <a:endParaRPr lang="pt-BR"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1671948177"/>
              </p:ext>
            </p:extLst>
          </p:nvPr>
        </p:nvGraphicFramePr>
        <p:xfrm>
          <a:off x="755576" y="476672"/>
          <a:ext cx="75608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143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Melodia</a:t>
            </a:r>
            <a:endParaRPr lang="pt-BR"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1313164381"/>
              </p:ext>
            </p:extLst>
          </p:nvPr>
        </p:nvGraphicFramePr>
        <p:xfrm>
          <a:off x="755576" y="548680"/>
          <a:ext cx="756084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576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1140</TotalTime>
  <Words>387</Words>
  <Application>Microsoft Office PowerPoint</Application>
  <PresentationFormat>Apresentação na tela (4:3)</PresentationFormat>
  <Paragraphs>95</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NewsPrint</vt:lpstr>
      <vt:lpstr>Level Design</vt:lpstr>
      <vt:lpstr>Pacing</vt:lpstr>
      <vt:lpstr>Ímpeto de movimento - Aceleração</vt:lpstr>
      <vt:lpstr>Ímpeto de movimento – desaceleração</vt:lpstr>
      <vt:lpstr>Ameaça</vt:lpstr>
      <vt:lpstr>Tempo</vt:lpstr>
      <vt:lpstr>Estrutura do pacing</vt:lpstr>
      <vt:lpstr>Ritmo</vt:lpstr>
      <vt:lpstr>Melodia</vt:lpstr>
      <vt:lpstr>Harmonia</vt:lpstr>
      <vt:lpstr>Forma</vt:lpstr>
      <vt:lpstr>Timbre</vt:lpstr>
      <vt:lpstr>Dinâmica</vt:lpstr>
      <vt:lpstr>Textura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Design</dc:title>
  <dc:creator>Yves</dc:creator>
  <cp:lastModifiedBy>Yves</cp:lastModifiedBy>
  <cp:revision>24</cp:revision>
  <dcterms:created xsi:type="dcterms:W3CDTF">2012-05-06T18:25:03Z</dcterms:created>
  <dcterms:modified xsi:type="dcterms:W3CDTF">2012-08-25T11:35:19Z</dcterms:modified>
</cp:coreProperties>
</file>